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5" r:id="rId1"/>
    <p:sldMasterId id="2147483660" r:id="rId2"/>
    <p:sldMasterId id="2147483672" r:id="rId3"/>
  </p:sldMasterIdLst>
  <p:notesMasterIdLst>
    <p:notesMasterId r:id="rId10"/>
  </p:notesMasterIdLst>
  <p:sldIdLst>
    <p:sldId id="1450" r:id="rId4"/>
    <p:sldId id="260" r:id="rId5"/>
    <p:sldId id="1447" r:id="rId6"/>
    <p:sldId id="1448" r:id="rId7"/>
    <p:sldId id="1449" r:id="rId8"/>
    <p:sldId id="1441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5486" autoAdjust="0"/>
    <p:restoredTop sz="94660"/>
  </p:normalViewPr>
  <p:slideViewPr>
    <p:cSldViewPr snapToGrid="0">
      <p:cViewPr varScale="1">
        <p:scale>
          <a:sx n="127" d="100"/>
          <a:sy n="127" d="100"/>
        </p:scale>
        <p:origin x="1176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" d="1"/>
        <a:sy n="1" d="1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theme" Target="theme/theme1.xml"/><Relationship Id="rId3" Type="http://schemas.openxmlformats.org/officeDocument/2006/relationships/slideMaster" Target="slideMasters/slideMaster3.xml"/><Relationship Id="rId7" Type="http://schemas.openxmlformats.org/officeDocument/2006/relationships/slide" Target="slides/slide4.xml"/><Relationship Id="rId12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presProps" Target="presProps.xml"/><Relationship Id="rId5" Type="http://schemas.openxmlformats.org/officeDocument/2006/relationships/slide" Target="slides/slide2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tableStyles" Target="tableStyles.xml"/></Relationships>
</file>

<file path=ppt/media/hdphoto1.wdp>
</file>

<file path=ppt/media/image1.png>
</file>

<file path=ppt/media/image2.png>
</file>

<file path=ppt/media/image3.png>
</file>

<file path=ppt/media/image4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AE5DB56-1856-4BE3-9A02-1C68E45158EC}" type="datetimeFigureOut">
              <a:rPr lang="en-US" smtClean="0"/>
              <a:t>10/23/25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CE5CEE2-497A-4EBC-A5AA-6F3E96D939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988846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CE5CEE2-497A-4EBC-A5AA-6F3E96D93904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195677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42CB9A-0C0E-4FCF-ACC9-0A41F48F609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5597A42-B026-4C48-8D15-F09081036EC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6B074AD-8B2C-494B-B9E6-6E3385EB73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616427-DF09-354B-B0AF-3BF31D815675}" type="datetime3">
              <a:rPr lang="en-IN" smtClean="0"/>
              <a:t>23 October 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7B6EA9D-8C23-4ECF-B961-1E9AAEA134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nwnt.ai                  Confidential &amp; Proprietry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5CF56A1-8ED0-471E-A469-9C6D8A3BB5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C3C0EA-0FB1-4BFE-B745-F584CEA58F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288331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F9683B-33A8-4344-980E-1723BD4D43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AD2273B-0D8F-42D3-9441-5520B219443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11CD96B-DEDA-42B9-90F4-941CFEBB22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B039B1-4D30-0F43-94D1-99FCBABFECDF}" type="datetime3">
              <a:rPr lang="en-IN" smtClean="0"/>
              <a:t>23 October 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A1E68F9-7749-4831-B5D1-497A065E46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nwnt.ai                  Confidential &amp; Proprietry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95A4FAF-D976-4E66-B3F5-9035302878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C3C0EA-0FB1-4BFE-B745-F584CEA58F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39592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EE85C32-BA9F-459E-AA1B-4060DB5D56B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D6096E5-1001-4EF4-9BAE-442A5DBDC36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C198ECD-0F51-4553-AB5E-23115C7A12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9F1002-2C94-0246-BE89-E4A2C44FD0D0}" type="datetime3">
              <a:rPr lang="en-IN" smtClean="0"/>
              <a:t>23 October 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F2611D-7630-4E17-B281-9EB1F723C9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nwnt.ai                  Confidential &amp; Proprietry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6EB4785-2CD7-4C50-B0DA-F04BC20300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C3C0EA-0FB1-4BFE-B745-F584CEA58F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696675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BE16C8-57B9-4FED-A151-A3B766AE5B5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9191EFD-E9AA-4A00-BA52-57F50E98B2B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A7269B-D281-4D98-9CFC-AF0C94D82D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A77CC9-5100-3F41-BC8C-193776C9C655}" type="datetime3">
              <a:rPr lang="en-IN" smtClean="0"/>
              <a:t>23 October 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483CD4-90A8-4A29-BE9B-0E15205E23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nwnt.ai                  Confidential &amp; Proprietry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539B60-A183-4C32-A32E-5E1C9A005F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868693-94B8-4398-9A62-DDDAFA60C6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630973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E41D36-9232-4390-ADFC-3E8B2D6329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BCAD4D-B7E9-4D70-B425-B86527B815D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FED18C9-A145-4456-A0CA-12B3D88B43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0777A4-F236-1043-A468-501DB6B3F751}" type="datetime3">
              <a:rPr lang="en-IN" smtClean="0"/>
              <a:t>23 October 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E983027-F31D-49CA-A6FD-1A63157E3F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nwnt.ai                  Confidential &amp; Proprietry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EF37A0E-B4E5-46F1-A6E2-A1A063DE22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868693-94B8-4398-9A62-DDDAFA60C6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271946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A6D9D4-81F2-4721-9FA2-E4E99258F5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FFCB3BA-6BF6-4242-A3B9-FAADFE650F5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C152113-10A2-48F3-B396-38AF3CE316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B0E76F-6436-654D-A372-023C63E3ED41}" type="datetime3">
              <a:rPr lang="en-IN" smtClean="0"/>
              <a:t>23 October 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EB49F21-DB26-448D-BDAA-ED0EB22717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nwnt.ai                  Confidential &amp; Proprietry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368B34F-3D46-4D37-8E3E-D6C5341CF5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868693-94B8-4398-9A62-DDDAFA60C6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269104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1A6781-59FC-4E2D-940B-A1EB00A0F3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D22DC0-225E-4F84-8310-2ABC7425184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E8161E0-3F93-4A3B-8A1C-A62F9F10E73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C2A4628-1483-498E-ABE7-18934D82BC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434E0B-FE40-EF46-A2AF-03B0E9AD816D}" type="datetime3">
              <a:rPr lang="en-IN" smtClean="0"/>
              <a:t>23 October 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BE0C346-8D73-406D-903E-B2E75C80BF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nwnt.ai                  Confidential &amp; Proprietry 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6BB1C92-6003-416D-8494-39B059B6AC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868693-94B8-4398-9A62-DDDAFA60C6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758264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F7702C-9DEA-43A8-BDE8-9189F3E8F4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F42579B-4A16-4F26-A084-90046E0C32E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89CD909-BC26-4015-82B9-495A9403746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5B0AE1B-FE28-415C-AE69-C0EB30F84CF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6F89E44-51D1-4467-9CAC-092F28526A1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85E4B43-C562-4BB2-A9B6-3930DA947E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1298E4-D9E8-2444-B506-CABC23DA9E7F}" type="datetime3">
              <a:rPr lang="en-IN" smtClean="0"/>
              <a:t>23 October 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8926E03-FEAB-4F11-B9FB-EE95149810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nwnt.ai                  Confidential &amp; Proprietry 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18B7392-2801-415C-BCEB-89ED8EF2C2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868693-94B8-4398-9A62-DDDAFA60C6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552000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BF6BDA-17B7-4B39-AEAF-A5B99E54A6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F64F976-6748-4522-98F6-16F7110140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F9981E-84D4-4E42-B88A-B3E1B5E63430}" type="datetime3">
              <a:rPr lang="en-IN" smtClean="0"/>
              <a:t>23 October 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F2FBD87-7A5C-44B3-8CEE-667B97E378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nwnt.ai                  Confidential &amp; Proprietry 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8A0A088-FEC4-412D-90DC-FC931ECD54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868693-94B8-4398-9A62-DDDAFA60C6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682279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22EFF02-02B3-4F12-9714-0B8673C376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06EF68-DB43-9540-B450-F80BF0B8DF0E}" type="datetime3">
              <a:rPr lang="en-IN" smtClean="0"/>
              <a:t>23 October 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5146D2A-B607-4BC7-B2B5-C1FD7DF606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nwnt.ai                  Confidential &amp; Proprietry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159C201-3321-4B25-93AB-9BD0FD2A16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868693-94B8-4398-9A62-DDDAFA60C6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0246107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3AFDE2-8792-4738-B0BA-040F368062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750D3C5-1F9C-4F74-ABA9-EE198ED4CE6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362D247-C6F8-4E2B-BE6A-1E45A7576EF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F9CD3A0-DEB9-4CEF-A2D7-85BB407582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A68E37-77C9-F64A-A0BE-3905E5FAAA3A}" type="datetime3">
              <a:rPr lang="en-IN" smtClean="0"/>
              <a:t>23 October 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CB8ED4C-56CF-42E2-BFEF-27DAD2E24B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nwnt.ai                  Confidential &amp; Proprietry 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9E46344-8DB5-4A73-B939-F7E9F9C5A7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868693-94B8-4398-9A62-DDDAFA60C6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12067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C303D1-2DFB-45F9-AF57-3207EAB10E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80683E-559C-402E-ADFE-15F2AFDE26E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686FA1D-4E4F-4702-A2A2-A961BD4D02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0FF0EE-C776-164E-8E20-98D444DAF565}" type="datetime3">
              <a:rPr lang="en-IN" smtClean="0"/>
              <a:t>23 October 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F64864F-592B-48CC-82BF-89A99C1CB8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nwnt.ai                  Confidential &amp; Proprietry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0D0A276-C77C-4BE5-9539-41D952439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C3C0EA-0FB1-4BFE-B745-F584CEA58F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7072420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B577AF-7857-4E7F-9CF1-715BB40489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A33F537-5E0B-4CC0-84D0-ABE4B8A9FAF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28EAA0F-7E72-47F2-A30D-D07802BBCAF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9D040AA-1679-4437-9054-D151DE505D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078A0F-357D-954D-AFB1-BC4F39053596}" type="datetime3">
              <a:rPr lang="en-IN" smtClean="0"/>
              <a:t>23 October 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066296D-9AA1-4076-B0C7-D353370297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nwnt.ai                  Confidential &amp; Proprietry 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9CA55C3-0B24-4F38-A558-238E230C0E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868693-94B8-4398-9A62-DDDAFA60C6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5373471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C39FBD-E109-42C5-9AF0-B7A2655DF8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F9AD3AF-8005-4510-A9FF-B227382853E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F0AE537-E19A-4006-8F76-041778A81B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B886CE-104A-8E45-BCDB-0219E5C3055C}" type="datetime3">
              <a:rPr lang="en-IN" smtClean="0"/>
              <a:t>23 October 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B2F018E-2EB8-4BA1-95CF-3B563B5F91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nwnt.ai                  Confidential &amp; Proprietry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329CF74-41AD-4DFC-9657-B8D1985352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868693-94B8-4398-9A62-DDDAFA60C6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9449205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C0E7E48-C291-40FE-B13E-F995597B5AC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0EBD64F-6EB3-478A-A095-66AEA02E5FC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35C1951-CD3A-4F4B-9BA1-1CAAFC7C09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0300DF-1CD8-EB4D-8B8E-E9E0BCD40A1A}" type="datetime3">
              <a:rPr lang="en-IN" smtClean="0"/>
              <a:t>23 October 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825BD34-42EF-456B-9338-15B85ADC9E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nwnt.ai                  Confidential &amp; Proprietry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2C5CD6B-B844-4835-B2B4-9B78FA8F4A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868693-94B8-4398-9A62-DDDAFA60C6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0216303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CBE139-398A-4E50-B0C7-069F6350F1D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2A395F4-1B7B-49ED-BFBA-9E526C230B9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196D569-441F-4CDD-9C7D-6EE79756FC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77BD60-7F21-5540-BCFD-F4BA7D0061EE}" type="datetime3">
              <a:rPr lang="en-IN" smtClean="0"/>
              <a:t>23 October 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05AB21F-9030-43D1-AC3C-42F71FF9DB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nwnt.ai                  Confidential &amp; Proprietry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860FA98-533A-441F-9385-CD7473D382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F622CC-39A3-43CB-827D-3180786893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8279346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001456-5600-427F-8443-A47C36C6D3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BDD647-D865-4640-8C9B-94C57B8220A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A925015-8536-45A8-86FB-7D468A412A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CCCF52-FBBB-8845-8AE3-7D43EC51DB91}" type="datetime3">
              <a:rPr lang="en-IN" smtClean="0"/>
              <a:t>23 October 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FDF069B-F239-4F67-9FCA-31FFDC326D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nwnt.ai                  Confidential &amp; Proprietry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1C1A7B1-50C9-45A3-A9F4-D53F0D5751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F622CC-39A3-43CB-827D-3180786893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4200661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3EE008-0948-4A52-BD98-72A6C01AED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1BAB316-C31D-4862-979A-26567885A2B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B0AE15E-400D-496F-BADA-5E7A141708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5F1E36-A4C9-9A45-8DF4-83FD9F08889C}" type="datetime3">
              <a:rPr lang="en-IN" smtClean="0"/>
              <a:t>23 October 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373EB7F-7A67-4309-B239-9E988D79BE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nwnt.ai                  Confidential &amp; Proprietry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96A23E9-99B5-48A6-8746-0E439FE175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F622CC-39A3-43CB-827D-3180786893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4238012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44E22A-D6A4-477A-8186-1D0331D6B0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E1E28B-C1A0-432E-8008-70415229E52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159421C-F495-4612-BD4B-7BEE1396267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9636D1F-5E4C-44B7-BFB6-D444E9C4D0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39BF51-9D79-E344-A291-8EE88AFC96D1}" type="datetime3">
              <a:rPr lang="en-IN" smtClean="0"/>
              <a:t>23 October 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6D0CED7-79DE-4EE0-BF2C-CCF0D4CFD0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nwnt.ai                  Confidential &amp; Proprietry 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CDE1A56-7745-43EF-833E-5E7AFA2772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F622CC-39A3-43CB-827D-3180786893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2205598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17D394-B4ED-4A56-AED4-CC2D1E18F2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8E09DF4-C616-466E-B957-B3E0771AB11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A6BBBD3-D05C-4243-9B5D-514A4ABC3BD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6A2D398-4ED9-43AE-9F8B-87E7C777D7F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FFC31D6-86DC-448E-84EA-E604072D13D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B3C89CE-A559-4961-A2C5-0619DE0BA0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5A83D0-ED37-044C-BC13-108718795CF0}" type="datetime3">
              <a:rPr lang="en-IN" smtClean="0"/>
              <a:t>23 October 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A38C177-CA1F-404A-9CCD-9A47FD78F0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nwnt.ai                  Confidential &amp; Proprietry 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11DADC7-EE9A-4F02-9644-B3F16E4A86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F622CC-39A3-43CB-827D-3180786893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3899987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w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C2056453-3F8C-4D50-B3A2-45252FCBC7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8625" y="165100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308290021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6B3D335-B9CD-4AE8-9F60-91B4AE927C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4B28FF-869A-884C-A549-EFE25929F9F2}" type="datetime3">
              <a:rPr lang="en-IN" smtClean="0"/>
              <a:t>23 October 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5A42944-68FC-4162-91DB-AF7F09E85D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nwnt.ai                  Confidential &amp; Proprietry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C064B6-77D4-4286-AECE-94B052CF79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F622CC-39A3-43CB-827D-3180786893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68223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0824FA-66E2-42F8-AE5F-E73C3C3677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C072EE4-CCB4-4BB3-95F3-629222B037A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A898DD2-39E4-4CC9-9A92-6B99F47557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4BBAEE-123B-794B-9DA3-7E16CA775BE0}" type="datetime3">
              <a:rPr lang="en-IN" smtClean="0"/>
              <a:t>23 October 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4E5D741-FA8B-4F8B-83AF-F8E3F52041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nwnt.ai                  Confidential &amp; Proprietry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BFD225F-27E3-4563-B3A4-5C06EB474C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C3C0EA-0FB1-4BFE-B745-F584CEA58F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3306276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0DED04-3631-4C3A-97AD-62D0C84DC8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39331A-76ED-460D-967F-18375DFE3B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0C004F1-54B6-4B96-BF94-5AE894DE3E3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203066D-5C5F-4DF2-8377-04DB3C94C3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162665-4A5B-6B41-A083-05E9EAE1A8F4}" type="datetime3">
              <a:rPr lang="en-IN" smtClean="0"/>
              <a:t>23 October 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885F0FD-07D4-43E8-8709-3787BE1F3C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nwnt.ai                  Confidential &amp; Proprietry 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BD1D2C6-167A-4255-96E3-C669C8157C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F622CC-39A3-43CB-827D-3180786893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0872019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03C43A-9760-4555-90BE-E5706A552C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893FD8D-0649-44C3-A6D9-0B382859ABC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267F1CC-D3D1-4061-97EC-649B1CE8206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BCA1358-424E-4C6F-B75F-0A76D98871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71DB4-C629-E941-8C91-3E30FC320ACC}" type="datetime3">
              <a:rPr lang="en-IN" smtClean="0"/>
              <a:t>23 October 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192A524-F195-44BE-9CF4-FDC2A69C7E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nwnt.ai                  Confidential &amp; Proprietry 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827496E-333F-4161-A6B2-6B00F38633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F622CC-39A3-43CB-827D-3180786893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0658557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348131-158E-4344-932D-4B6F0E28C0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DDF90D2-6A0F-4ECC-B87E-A2D033E5DF5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5ADB66E-58F0-44E0-8A98-93B0457617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B8E7FC-9050-4249-A150-FB2DB1BCF935}" type="datetime3">
              <a:rPr lang="en-IN" smtClean="0"/>
              <a:t>23 October 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1C60A8-4B56-4E44-8BF8-92E6B94266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nwnt.ai                  Confidential &amp; Proprietry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9144C6F-EB95-4075-9121-15DF612824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F622CC-39A3-43CB-827D-3180786893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7631407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01C6DE9-F2AE-4064-9F22-2A925698534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9F17632-EB7C-47FF-9687-4168C2C1461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D2BCFD9-C6F2-4B70-83F1-01B7E73867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E12BCE-0343-3545-AB69-90D4F8BBF9C5}" type="datetime3">
              <a:rPr lang="en-IN" smtClean="0"/>
              <a:t>23 October 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7E45829-EA94-4B5F-BBE2-DC4299774A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nwnt.ai                  Confidential &amp; Proprietry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6EAE7EE-ECCB-469F-A70D-D45CEFCED2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F622CC-39A3-43CB-827D-3180786893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3020335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BD0815-83E8-4C4D-8853-3CF7E6AC65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84D2FD9-B6CF-4663-BF17-5A5E008B10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92BEB5-4736-0043-A18C-61E53BEB48CC}" type="datetime3">
              <a:rPr lang="en-IN" smtClean="0"/>
              <a:t>23 October 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2B6DE64-2E20-4CD1-BF7E-2C0AC9DB9A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nwnt.ai                  Confidential &amp; Proprietry 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B946EAB-778E-4B10-BFC2-A1DEEA03C9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F622CC-39A3-43CB-827D-3180786893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437739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9CC49B-7C4A-41E2-B894-4F2A750E21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4902D6-EBDB-469E-B82D-5BB938216B1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80E4FBE-A9D3-4015-9678-E46940C5E2B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D309E33-1359-4966-A4FC-00072FD0BF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E56AD7-69A8-6242-9758-2EDB815A5852}" type="datetime3">
              <a:rPr lang="en-IN" smtClean="0"/>
              <a:t>23 October 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E33F9D6-B425-4A44-9A86-A657D36866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nwnt.ai                  Confidential &amp; Proprietry 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458CEDA-8032-4861-AF95-784549DFCE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C3C0EA-0FB1-4BFE-B745-F584CEA58F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075567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786918-ED11-4FFD-AC92-1BD3D84A9A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02317A1-FD82-427A-A85F-3FB7E5D2A27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93C65FC-4EAB-4855-BE27-26CF924FBA0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40274F6-5192-492F-9490-5AFA17E8265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FEE7102-924A-4C16-B09A-23A111BA7F4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0BE93CC-BF3D-4F24-BBC9-CA5B3EC22A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8BDCE7-36E3-D745-A6EC-F25927DFABC1}" type="datetime3">
              <a:rPr lang="en-IN" smtClean="0"/>
              <a:t>23 October 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896EE86-84AF-4515-8B52-6717C6C1F3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nwnt.ai                  Confidential &amp; Proprietry 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023B70C-0AAC-4F96-B0FE-14A5FB211C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C3C0EA-0FB1-4BFE-B745-F584CEA58F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83257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169CC5-7677-4D1D-8299-5FBFEFD079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886AB93-371B-45ED-9B05-4C6B370BB1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378631-717A-5B4C-A732-86FF1A8D44A5}" type="datetime3">
              <a:rPr lang="en-IN" smtClean="0"/>
              <a:t>23 October 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82B59B2-C960-4060-BF01-C70BA2DFAF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nwnt.ai                  Confidential &amp; Proprietry 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C3B3959-7387-4696-9A83-B8FFD31F34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C3C0EA-0FB1-4BFE-B745-F584CEA58F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992035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6C251AB-6EA9-4F29-AD03-9CD9402761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4C67AC-196B-D644-BBA5-0C4282E3BC48}" type="datetime3">
              <a:rPr lang="en-IN" smtClean="0"/>
              <a:t>23 October 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8DD330D-9349-4477-BA9A-21D32B9FE0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nwnt.ai                  Confidential &amp; Proprietry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78A96DA-860C-4D1F-8322-5CDC768BCE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C3C0EA-0FB1-4BFE-B745-F584CEA58F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35301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A719C3-C020-415E-8F95-FAC4CCB9BA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41265F-D235-46E5-8E2F-482BF3DB54A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B47B4D2-52F1-4EC0-B2B6-49BDCF4E861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456815D-A108-4666-B1A3-31F799D86C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6A3A60-067E-124E-929B-C2F169C72DFF}" type="datetime3">
              <a:rPr lang="en-IN" smtClean="0"/>
              <a:t>23 October 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2938842-0987-4C0D-BBCC-5E817AD58A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nwnt.ai                  Confidential &amp; Proprietry 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CBB9DDC-CA85-45FC-B027-1A29070508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C3C0EA-0FB1-4BFE-B745-F584CEA58F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488561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EAA86C-3CD7-4D7C-A19B-9ABD5FF770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3EA495A-EF10-4DAD-8707-897CB443442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2ECA957-E96E-40B6-856B-D426A9A379D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5AA6930-6112-468C-80C2-2E93067E8C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D1A84-2164-AE42-A5E8-60F71EA38080}" type="datetime3">
              <a:rPr lang="en-IN" smtClean="0"/>
              <a:t>23 October 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AF7F237-2E16-4158-A185-0682B73200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nwnt.ai                  Confidential &amp; Proprietry 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97E08F4-3FA6-48C4-84ED-7A07C0E137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C3C0EA-0FB1-4BFE-B745-F584CEA58F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74146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0.xml"/><Relationship Id="rId13" Type="http://schemas.openxmlformats.org/officeDocument/2006/relationships/theme" Target="../theme/theme3.xml"/><Relationship Id="rId3" Type="http://schemas.openxmlformats.org/officeDocument/2006/relationships/slideLayout" Target="../slideLayouts/slideLayout25.xml"/><Relationship Id="rId7" Type="http://schemas.openxmlformats.org/officeDocument/2006/relationships/slideLayout" Target="../slideLayouts/slideLayout29.xml"/><Relationship Id="rId12" Type="http://schemas.openxmlformats.org/officeDocument/2006/relationships/slideLayout" Target="../slideLayouts/slideLayout34.xml"/><Relationship Id="rId2" Type="http://schemas.openxmlformats.org/officeDocument/2006/relationships/slideLayout" Target="../slideLayouts/slideLayout24.xml"/><Relationship Id="rId1" Type="http://schemas.openxmlformats.org/officeDocument/2006/relationships/slideLayout" Target="../slideLayouts/slideLayout23.xml"/><Relationship Id="rId6" Type="http://schemas.openxmlformats.org/officeDocument/2006/relationships/slideLayout" Target="../slideLayouts/slideLayout28.xml"/><Relationship Id="rId11" Type="http://schemas.openxmlformats.org/officeDocument/2006/relationships/slideLayout" Target="../slideLayouts/slideLayout33.xml"/><Relationship Id="rId5" Type="http://schemas.openxmlformats.org/officeDocument/2006/relationships/slideLayout" Target="../slideLayouts/slideLayout27.xml"/><Relationship Id="rId10" Type="http://schemas.openxmlformats.org/officeDocument/2006/relationships/slideLayout" Target="../slideLayouts/slideLayout32.xml"/><Relationship Id="rId4" Type="http://schemas.openxmlformats.org/officeDocument/2006/relationships/slideLayout" Target="../slideLayouts/slideLayout26.xml"/><Relationship Id="rId9" Type="http://schemas.openxmlformats.org/officeDocument/2006/relationships/slideLayout" Target="../slideLayouts/slideLayout31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gradFill flip="none" rotWithShape="1"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5B2822F-D95D-40AA-806C-7B4D63567C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683641A-9C5F-4A8F-9BA6-D211E535270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566FDD1-10AF-4AA4-97CD-70C472220D4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D1E156C-F127-764E-B482-174E580A5546}" type="datetime3">
              <a:rPr lang="en-IN" smtClean="0"/>
              <a:t>23 October 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8941881-E483-4EB5-BC54-F3FA45904CB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© nwnt.ai                  Confidential &amp; Proprietry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F885254-689D-445D-B6B4-4D8EE5EE4EC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BC3C0EA-0FB1-4BFE-B745-F584CEA58F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93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6" r:id="rId1"/>
    <p:sldLayoutId id="2147483687" r:id="rId2"/>
    <p:sldLayoutId id="2147483688" r:id="rId3"/>
    <p:sldLayoutId id="2147483689" r:id="rId4"/>
    <p:sldLayoutId id="2147483690" r:id="rId5"/>
    <p:sldLayoutId id="2147483691" r:id="rId6"/>
    <p:sldLayoutId id="2147483692" r:id="rId7"/>
    <p:sldLayoutId id="2147483693" r:id="rId8"/>
    <p:sldLayoutId id="2147483694" r:id="rId9"/>
    <p:sldLayoutId id="2147483695" r:id="rId10"/>
    <p:sldLayoutId id="2147483696" r:id="rId11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gradFill flip="none" rotWithShape="1"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F3877BD-DF84-4E0E-A085-E2B1848BFD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D0FD4E5-0548-4565-8A24-CB921C6BF53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916C008-574D-41DD-ABA4-49ED0A79FC0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2A26AA4-C736-864E-AA97-8A49B9097A50}" type="datetime3">
              <a:rPr lang="en-IN" smtClean="0"/>
              <a:t>23 October 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BF36B4-97E6-4641-9B70-E6AE88673AC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© nwnt.ai                  Confidential &amp; Proprietry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81F430B-1E18-4341-B839-35BD8E1365F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5868693-94B8-4398-9A62-DDDAFA60C6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80425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gradFill flip="none" rotWithShape="1"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985D26F-231C-45EE-8C9F-C36DD705EE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7C3F2FB-E2CD-499D-ACE0-1CB2845987F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C00421-163E-4D0E-BF6A-74B157410F0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BADF87D-BAB4-9940-B167-C55A5BD8D543}" type="datetime3">
              <a:rPr lang="en-IN" smtClean="0"/>
              <a:t>23 October 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B9E8AB8-3304-4F6F-9AB8-4F5B79ADF4B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© nwnt.ai                  Confidential &amp; Proprietry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DC2EC2D-367D-4EA6-83E8-1A340948126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FF622CC-39A3-43CB-827D-3180786893FE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2" descr="C:\Users\NWNT1\Desktop\Sudhir\S&amp;M Think Tank\NWNT_Logo1_01 - Copy.png">
            <a:extLst>
              <a:ext uri="{FF2B5EF4-FFF2-40B4-BE49-F238E27FC236}">
                <a16:creationId xmlns:a16="http://schemas.microsoft.com/office/drawing/2014/main" id="{ECEF5CBE-318D-48BD-8A77-1B4641541BAD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14" cstate="print"/>
          <a:srcRect/>
          <a:stretch>
            <a:fillRect/>
          </a:stretch>
        </p:blipFill>
        <p:spPr bwMode="auto">
          <a:xfrm>
            <a:off x="11068728" y="136525"/>
            <a:ext cx="999447" cy="838199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23970710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  <p:sldLayoutId id="2147483684" r:id="rId12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1.png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bject 5"/>
          <p:cNvSpPr txBox="1"/>
          <p:nvPr/>
        </p:nvSpPr>
        <p:spPr>
          <a:xfrm>
            <a:off x="196770" y="1490870"/>
            <a:ext cx="11702305" cy="781624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299085" marR="5080" indent="-287020" algn="just">
              <a:spcBef>
                <a:spcPts val="95"/>
              </a:spcBef>
              <a:buFont typeface="Arial MT"/>
              <a:buChar char="•"/>
              <a:tabLst>
                <a:tab pos="299085" algn="l"/>
                <a:tab pos="300990" algn="l"/>
              </a:tabLst>
            </a:pPr>
            <a:r>
              <a:rPr dirty="0">
                <a:latin typeface="Poppins" pitchFamily="2" charset="77"/>
                <a:cs typeface="Poppins" pitchFamily="2" charset="77"/>
              </a:rPr>
              <a:t>	</a:t>
            </a:r>
            <a:r>
              <a:rPr lang="en-US" sz="1600" dirty="0">
                <a:latin typeface="Poppins" pitchFamily="2" charset="77"/>
                <a:cs typeface="Poppins" pitchFamily="2" charset="77"/>
              </a:rPr>
              <a:t>No Worry No Tension Healthcare is India’s first deep tech  startup in emotional &amp; mental wellness space started 14 years back by Dr Sandeep Vohra  to reduce stigma around stress and mental health &amp; provides best possible services from prevention to cure in a hybrid mode</a:t>
            </a:r>
          </a:p>
        </p:txBody>
      </p:sp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xfrm>
            <a:off x="337930" y="617095"/>
            <a:ext cx="8666922" cy="610807"/>
          </a:xfrm>
          <a:prstGeom prst="rect">
            <a:avLst/>
          </a:prstGeom>
          <a:noFill/>
        </p:spPr>
        <p:txBody>
          <a:bodyPr vert="horz" wrap="square" lIns="0" tIns="11722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lang="en-IN" sz="3200" b="1" dirty="0">
                <a:latin typeface="Poppins" pitchFamily="2" charset="77"/>
                <a:cs typeface="Poppins" pitchFamily="2" charset="77"/>
              </a:rPr>
              <a:t>No</a:t>
            </a:r>
            <a:r>
              <a:rPr lang="en-IN" sz="3200" b="1" spc="-60" dirty="0">
                <a:latin typeface="Poppins" pitchFamily="2" charset="77"/>
                <a:cs typeface="Poppins" pitchFamily="2" charset="77"/>
              </a:rPr>
              <a:t> </a:t>
            </a:r>
            <a:r>
              <a:rPr lang="en-IN" sz="3200" b="1" dirty="0">
                <a:latin typeface="Poppins" pitchFamily="2" charset="77"/>
                <a:cs typeface="Poppins" pitchFamily="2" charset="77"/>
              </a:rPr>
              <a:t>Worry</a:t>
            </a:r>
            <a:r>
              <a:rPr lang="en-IN" sz="3200" b="1" spc="-45" dirty="0">
                <a:latin typeface="Poppins" pitchFamily="2" charset="77"/>
                <a:cs typeface="Poppins" pitchFamily="2" charset="77"/>
              </a:rPr>
              <a:t> </a:t>
            </a:r>
            <a:r>
              <a:rPr lang="en-IN" sz="3200" b="1" dirty="0">
                <a:latin typeface="Poppins" pitchFamily="2" charset="77"/>
                <a:cs typeface="Poppins" pitchFamily="2" charset="77"/>
              </a:rPr>
              <a:t>No</a:t>
            </a:r>
            <a:r>
              <a:rPr lang="en-IN" sz="3200" b="1" spc="-40" dirty="0">
                <a:latin typeface="Poppins" pitchFamily="2" charset="77"/>
                <a:cs typeface="Poppins" pitchFamily="2" charset="77"/>
              </a:rPr>
              <a:t> </a:t>
            </a:r>
            <a:r>
              <a:rPr lang="en-IN" sz="3200" b="1" spc="-25" dirty="0">
                <a:latin typeface="Poppins" pitchFamily="2" charset="77"/>
                <a:cs typeface="Poppins" pitchFamily="2" charset="77"/>
              </a:rPr>
              <a:t>Tension </a:t>
            </a:r>
            <a:r>
              <a:rPr lang="en-IN" sz="3200" b="1" spc="-55" dirty="0">
                <a:latin typeface="Poppins" pitchFamily="2" charset="77"/>
                <a:cs typeface="Poppins" pitchFamily="2" charset="77"/>
              </a:rPr>
              <a:t> </a:t>
            </a:r>
            <a:r>
              <a:rPr lang="en-IN" sz="3200" b="1" dirty="0">
                <a:latin typeface="Poppins" pitchFamily="2" charset="77"/>
                <a:cs typeface="Poppins" pitchFamily="2" charset="77"/>
              </a:rPr>
              <a:t>Pvt</a:t>
            </a:r>
            <a:r>
              <a:rPr lang="en-IN" sz="3200" b="1" spc="-35" dirty="0">
                <a:latin typeface="Poppins" pitchFamily="2" charset="77"/>
                <a:cs typeface="Poppins" pitchFamily="2" charset="77"/>
              </a:rPr>
              <a:t> </a:t>
            </a:r>
            <a:r>
              <a:rPr lang="en-IN" sz="3200" b="1" spc="-25" dirty="0">
                <a:latin typeface="Poppins" pitchFamily="2" charset="77"/>
                <a:cs typeface="Poppins" pitchFamily="2" charset="77"/>
              </a:rPr>
              <a:t>Ltd (nwnt.ai)</a:t>
            </a:r>
            <a:endParaRPr spc="-25" dirty="0"/>
          </a:p>
        </p:txBody>
      </p:sp>
      <p:sp>
        <p:nvSpPr>
          <p:cNvPr id="13" name="Date Placeholder 12">
            <a:extLst>
              <a:ext uri="{FF2B5EF4-FFF2-40B4-BE49-F238E27FC236}">
                <a16:creationId xmlns:a16="http://schemas.microsoft.com/office/drawing/2014/main" id="{C53B87D7-FE1E-57F1-9AC7-F9D1E575B0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45C349-DC43-8D47-A28B-223DFB10BDF7}" type="datetime3">
              <a:rPr lang="en-IN" smtClean="0"/>
              <a:t>23 October 2025</a:t>
            </a:fld>
            <a:endParaRPr lang="en-US"/>
          </a:p>
        </p:txBody>
      </p:sp>
      <p:sp>
        <p:nvSpPr>
          <p:cNvPr id="14" name="Footer Placeholder 13">
            <a:extLst>
              <a:ext uri="{FF2B5EF4-FFF2-40B4-BE49-F238E27FC236}">
                <a16:creationId xmlns:a16="http://schemas.microsoft.com/office/drawing/2014/main" id="{00A10626-88B8-C8C1-FD69-D9E0883455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nwnt.ai                  Confidential &amp; Proprietry </a:t>
            </a:r>
          </a:p>
        </p:txBody>
      </p:sp>
      <p:sp>
        <p:nvSpPr>
          <p:cNvPr id="15" name="Slide Number Placeholder 14">
            <a:extLst>
              <a:ext uri="{FF2B5EF4-FFF2-40B4-BE49-F238E27FC236}">
                <a16:creationId xmlns:a16="http://schemas.microsoft.com/office/drawing/2014/main" id="{77A5AF45-6F7D-969F-C146-A624C1197B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C3C0EA-0FB1-4BFE-B745-F584CEA58FB8}" type="slidenum">
              <a:rPr lang="en-US" smtClean="0"/>
              <a:t>1</a:t>
            </a:fld>
            <a:endParaRPr lang="en-US"/>
          </a:p>
        </p:txBody>
      </p:sp>
      <p:pic>
        <p:nvPicPr>
          <p:cNvPr id="19" name="Picture 2" descr="C:\Users\NWNT1\Desktop\Sudhir\S&amp;M Think Tank\NWNT_Logo1_01 - Copy.png">
            <a:extLst>
              <a:ext uri="{FF2B5EF4-FFF2-40B4-BE49-F238E27FC236}">
                <a16:creationId xmlns:a16="http://schemas.microsoft.com/office/drawing/2014/main" id="{EFE838B4-81A1-EEE1-CA5A-0F8B1880776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1169377" y="0"/>
            <a:ext cx="999447" cy="838199"/>
          </a:xfrm>
          <a:prstGeom prst="rect">
            <a:avLst/>
          </a:prstGeom>
          <a:noFill/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55A9DE59-4E8D-FF3A-8DA7-684587502E84}"/>
              </a:ext>
            </a:extLst>
          </p:cNvPr>
          <p:cNvSpPr txBox="1"/>
          <p:nvPr/>
        </p:nvSpPr>
        <p:spPr>
          <a:xfrm>
            <a:off x="1781175" y="2981326"/>
            <a:ext cx="9096375" cy="16773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IN" sz="1600" b="1" dirty="0">
              <a:latin typeface="Poppins" pitchFamily="2" charset="77"/>
              <a:cs typeface="Poppins" pitchFamily="2" charset="7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1600" b="1" dirty="0">
                <a:latin typeface="Poppins" pitchFamily="2" charset="77"/>
                <a:cs typeface="Poppins" pitchFamily="2" charset="77"/>
              </a:rPr>
              <a:t>Team : </a:t>
            </a:r>
            <a:r>
              <a:rPr lang="en-IN" sz="1600" dirty="0">
                <a:latin typeface="Poppins" pitchFamily="2" charset="77"/>
                <a:cs typeface="Poppins" pitchFamily="2" charset="77"/>
              </a:rPr>
              <a:t>Psychiatrists, Psychologists ,Technologists &amp; Data Scientists</a:t>
            </a:r>
            <a:endParaRPr lang="en-IN" sz="1600" b="1" dirty="0">
              <a:latin typeface="Poppins" pitchFamily="2" charset="77"/>
              <a:cs typeface="Poppins" pitchFamily="2" charset="77"/>
            </a:endParaRPr>
          </a:p>
          <a:p>
            <a:endParaRPr lang="en-IN" sz="1600" dirty="0">
              <a:latin typeface="Poppins" pitchFamily="2" charset="77"/>
              <a:cs typeface="Poppins" pitchFamily="2" charset="7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1600" b="1" dirty="0">
                <a:latin typeface="Poppins" pitchFamily="2" charset="77"/>
                <a:cs typeface="Poppins" pitchFamily="2" charset="77"/>
              </a:rPr>
              <a:t>Partners : </a:t>
            </a:r>
            <a:r>
              <a:rPr lang="en-IN" sz="1600" dirty="0">
                <a:latin typeface="Poppins" pitchFamily="2" charset="77"/>
                <a:cs typeface="Poppins" pitchFamily="2" charset="77"/>
              </a:rPr>
              <a:t>Hitachi mgrm</a:t>
            </a:r>
            <a:r>
              <a:rPr lang="en-IN" sz="1600" b="1" dirty="0">
                <a:latin typeface="Poppins" pitchFamily="2" charset="77"/>
                <a:cs typeface="Poppins" pitchFamily="2" charset="77"/>
              </a:rPr>
              <a:t>, </a:t>
            </a:r>
            <a:r>
              <a:rPr lang="en-IN" sz="1600" dirty="0">
                <a:latin typeface="Poppins" pitchFamily="2" charset="77"/>
                <a:cs typeface="Poppins" pitchFamily="2" charset="77"/>
              </a:rPr>
              <a:t>University of California, University of Buffalo , Apollo healthnet, e Mental health International collaborative ( </a:t>
            </a:r>
            <a:r>
              <a:rPr lang="en-IN" sz="1600" dirty="0" err="1">
                <a:latin typeface="Poppins" pitchFamily="2" charset="77"/>
                <a:cs typeface="Poppins" pitchFamily="2" charset="77"/>
              </a:rPr>
              <a:t>eMHIC</a:t>
            </a:r>
            <a:r>
              <a:rPr lang="en-IN" sz="1600" dirty="0">
                <a:latin typeface="Poppins" pitchFamily="2" charset="77"/>
                <a:cs typeface="Poppins" pitchFamily="2" charset="77"/>
              </a:rPr>
              <a:t>, a group of 26 countries) , Amity University  &amp; Manav Rachna university </a:t>
            </a:r>
          </a:p>
          <a:p>
            <a:endParaRPr lang="en-IN" sz="7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42508" y="345862"/>
            <a:ext cx="5830779" cy="610807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txBody>
          <a:bodyPr vert="horz" wrap="square" lIns="0" tIns="11722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lang="en-IN" sz="3200" b="1" dirty="0">
                <a:latin typeface="Poppins" pitchFamily="2" charset="77"/>
                <a:cs typeface="Poppins" pitchFamily="2" charset="77"/>
              </a:rPr>
              <a:t>Problem</a:t>
            </a:r>
            <a:r>
              <a:rPr sz="3200" b="1" spc="-110" dirty="0">
                <a:latin typeface="Poppins" pitchFamily="2" charset="77"/>
                <a:cs typeface="Poppins" pitchFamily="2" charset="77"/>
              </a:rPr>
              <a:t> </a:t>
            </a:r>
            <a:r>
              <a:rPr sz="3200" b="1" spc="-10" dirty="0">
                <a:latin typeface="Poppins" pitchFamily="2" charset="77"/>
                <a:cs typeface="Poppins" pitchFamily="2" charset="77"/>
              </a:rPr>
              <a:t>Statement</a:t>
            </a:r>
          </a:p>
        </p:txBody>
      </p:sp>
      <p:sp>
        <p:nvSpPr>
          <p:cNvPr id="13" name="object 13"/>
          <p:cNvSpPr txBox="1"/>
          <p:nvPr/>
        </p:nvSpPr>
        <p:spPr>
          <a:xfrm>
            <a:off x="991235" y="6604000"/>
            <a:ext cx="7619365" cy="17780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1000" dirty="0">
                <a:latin typeface="Calibri"/>
                <a:cs typeface="Calibri"/>
              </a:rPr>
              <a:t>Source:</a:t>
            </a:r>
            <a:r>
              <a:rPr sz="1000" spc="-10" dirty="0">
                <a:latin typeface="Calibri"/>
                <a:cs typeface="Calibri"/>
              </a:rPr>
              <a:t> </a:t>
            </a:r>
            <a:r>
              <a:rPr sz="1000" dirty="0">
                <a:latin typeface="Calibri"/>
                <a:cs typeface="Calibri"/>
              </a:rPr>
              <a:t>The</a:t>
            </a:r>
            <a:r>
              <a:rPr sz="1000" spc="-15" dirty="0">
                <a:latin typeface="Calibri"/>
                <a:cs typeface="Calibri"/>
              </a:rPr>
              <a:t> </a:t>
            </a:r>
            <a:r>
              <a:rPr sz="1000" dirty="0">
                <a:latin typeface="Calibri"/>
                <a:cs typeface="Calibri"/>
              </a:rPr>
              <a:t>burden</a:t>
            </a:r>
            <a:r>
              <a:rPr sz="1000" spc="-25" dirty="0">
                <a:latin typeface="Calibri"/>
                <a:cs typeface="Calibri"/>
              </a:rPr>
              <a:t> </a:t>
            </a:r>
            <a:r>
              <a:rPr sz="1000" dirty="0">
                <a:latin typeface="Calibri"/>
                <a:cs typeface="Calibri"/>
              </a:rPr>
              <a:t>of</a:t>
            </a:r>
            <a:r>
              <a:rPr sz="1000" spc="-30" dirty="0">
                <a:latin typeface="Calibri"/>
                <a:cs typeface="Calibri"/>
              </a:rPr>
              <a:t> </a:t>
            </a:r>
            <a:r>
              <a:rPr sz="1000" dirty="0">
                <a:latin typeface="Calibri"/>
                <a:cs typeface="Calibri"/>
              </a:rPr>
              <a:t>mental</a:t>
            </a:r>
            <a:r>
              <a:rPr sz="1000" spc="-20" dirty="0">
                <a:latin typeface="Calibri"/>
                <a:cs typeface="Calibri"/>
              </a:rPr>
              <a:t> </a:t>
            </a:r>
            <a:r>
              <a:rPr sz="1000" spc="-10" dirty="0">
                <a:latin typeface="Calibri"/>
                <a:cs typeface="Calibri"/>
              </a:rPr>
              <a:t>disorders</a:t>
            </a:r>
            <a:r>
              <a:rPr sz="1000" spc="-30" dirty="0">
                <a:latin typeface="Calibri"/>
                <a:cs typeface="Calibri"/>
              </a:rPr>
              <a:t> </a:t>
            </a:r>
            <a:r>
              <a:rPr sz="1000" dirty="0">
                <a:latin typeface="Calibri"/>
                <a:cs typeface="Calibri"/>
              </a:rPr>
              <a:t>across</a:t>
            </a:r>
            <a:r>
              <a:rPr sz="1000" spc="-10" dirty="0">
                <a:latin typeface="Calibri"/>
                <a:cs typeface="Calibri"/>
              </a:rPr>
              <a:t> </a:t>
            </a:r>
            <a:r>
              <a:rPr sz="1000" dirty="0">
                <a:latin typeface="Calibri"/>
                <a:cs typeface="Calibri"/>
              </a:rPr>
              <a:t>the</a:t>
            </a:r>
            <a:r>
              <a:rPr sz="1000" spc="-25" dirty="0">
                <a:latin typeface="Calibri"/>
                <a:cs typeface="Calibri"/>
              </a:rPr>
              <a:t> </a:t>
            </a:r>
            <a:r>
              <a:rPr sz="1000" dirty="0">
                <a:latin typeface="Calibri"/>
                <a:cs typeface="Calibri"/>
              </a:rPr>
              <a:t>states</a:t>
            </a:r>
            <a:r>
              <a:rPr sz="1000" spc="-15" dirty="0">
                <a:latin typeface="Calibri"/>
                <a:cs typeface="Calibri"/>
              </a:rPr>
              <a:t> </a:t>
            </a:r>
            <a:r>
              <a:rPr sz="1000" dirty="0">
                <a:latin typeface="Calibri"/>
                <a:cs typeface="Calibri"/>
              </a:rPr>
              <a:t>of</a:t>
            </a:r>
            <a:r>
              <a:rPr sz="1000" spc="-30" dirty="0">
                <a:latin typeface="Calibri"/>
                <a:cs typeface="Calibri"/>
              </a:rPr>
              <a:t> </a:t>
            </a:r>
            <a:r>
              <a:rPr sz="1000" dirty="0">
                <a:latin typeface="Calibri"/>
                <a:cs typeface="Calibri"/>
              </a:rPr>
              <a:t>India:</a:t>
            </a:r>
            <a:r>
              <a:rPr sz="1000" spc="-30" dirty="0">
                <a:latin typeface="Calibri"/>
                <a:cs typeface="Calibri"/>
              </a:rPr>
              <a:t> </a:t>
            </a:r>
            <a:r>
              <a:rPr sz="1000" dirty="0">
                <a:latin typeface="Calibri"/>
                <a:cs typeface="Calibri"/>
              </a:rPr>
              <a:t>the</a:t>
            </a:r>
            <a:r>
              <a:rPr sz="1000" spc="-25" dirty="0">
                <a:latin typeface="Calibri"/>
                <a:cs typeface="Calibri"/>
              </a:rPr>
              <a:t> </a:t>
            </a:r>
            <a:r>
              <a:rPr sz="1000" dirty="0">
                <a:latin typeface="Calibri"/>
                <a:cs typeface="Calibri"/>
              </a:rPr>
              <a:t>Global</a:t>
            </a:r>
            <a:r>
              <a:rPr sz="1000" spc="-35" dirty="0">
                <a:latin typeface="Calibri"/>
                <a:cs typeface="Calibri"/>
              </a:rPr>
              <a:t> </a:t>
            </a:r>
            <a:r>
              <a:rPr sz="1000" dirty="0">
                <a:latin typeface="Calibri"/>
                <a:cs typeface="Calibri"/>
              </a:rPr>
              <a:t>Burden</a:t>
            </a:r>
            <a:r>
              <a:rPr sz="1000" spc="-5" dirty="0">
                <a:latin typeface="Calibri"/>
                <a:cs typeface="Calibri"/>
              </a:rPr>
              <a:t> </a:t>
            </a:r>
            <a:r>
              <a:rPr sz="1000" dirty="0">
                <a:latin typeface="Calibri"/>
                <a:cs typeface="Calibri"/>
              </a:rPr>
              <a:t>of</a:t>
            </a:r>
            <a:r>
              <a:rPr sz="1000" spc="-30" dirty="0">
                <a:latin typeface="Calibri"/>
                <a:cs typeface="Calibri"/>
              </a:rPr>
              <a:t> </a:t>
            </a:r>
            <a:r>
              <a:rPr sz="1000" dirty="0">
                <a:latin typeface="Calibri"/>
                <a:cs typeface="Calibri"/>
              </a:rPr>
              <a:t>Disease</a:t>
            </a:r>
            <a:r>
              <a:rPr sz="1000" spc="-5" dirty="0">
                <a:latin typeface="Calibri"/>
                <a:cs typeface="Calibri"/>
              </a:rPr>
              <a:t> </a:t>
            </a:r>
            <a:r>
              <a:rPr sz="1000" dirty="0">
                <a:latin typeface="Calibri"/>
                <a:cs typeface="Calibri"/>
              </a:rPr>
              <a:t>Study</a:t>
            </a:r>
            <a:r>
              <a:rPr sz="1000" spc="-25" dirty="0">
                <a:latin typeface="Calibri"/>
                <a:cs typeface="Calibri"/>
              </a:rPr>
              <a:t> </a:t>
            </a:r>
            <a:r>
              <a:rPr sz="1000" dirty="0">
                <a:latin typeface="Calibri"/>
                <a:cs typeface="Calibri"/>
              </a:rPr>
              <a:t>1990–2017</a:t>
            </a:r>
            <a:r>
              <a:rPr sz="1000" i="1" dirty="0">
                <a:latin typeface="Calibri"/>
                <a:cs typeface="Calibri"/>
              </a:rPr>
              <a:t>Lancet</a:t>
            </a:r>
            <a:r>
              <a:rPr sz="1000" i="1" spc="10" dirty="0">
                <a:latin typeface="Calibri"/>
                <a:cs typeface="Calibri"/>
              </a:rPr>
              <a:t> </a:t>
            </a:r>
            <a:r>
              <a:rPr sz="1000" i="1" spc="-10" dirty="0">
                <a:latin typeface="Calibri"/>
                <a:cs typeface="Calibri"/>
              </a:rPr>
              <a:t>Psychiatry</a:t>
            </a:r>
            <a:r>
              <a:rPr sz="1000" i="1" spc="-20" dirty="0">
                <a:latin typeface="Calibri"/>
                <a:cs typeface="Calibri"/>
              </a:rPr>
              <a:t> </a:t>
            </a:r>
            <a:r>
              <a:rPr sz="1000" dirty="0">
                <a:latin typeface="Calibri"/>
                <a:cs typeface="Calibri"/>
              </a:rPr>
              <a:t>2020;</a:t>
            </a:r>
            <a:r>
              <a:rPr sz="1000" spc="10" dirty="0">
                <a:latin typeface="Calibri"/>
                <a:cs typeface="Calibri"/>
              </a:rPr>
              <a:t> </a:t>
            </a:r>
            <a:r>
              <a:rPr sz="1000" dirty="0">
                <a:latin typeface="Calibri"/>
                <a:cs typeface="Calibri"/>
              </a:rPr>
              <a:t>7:</a:t>
            </a:r>
            <a:r>
              <a:rPr sz="1000" spc="-25" dirty="0">
                <a:latin typeface="Calibri"/>
                <a:cs typeface="Calibri"/>
              </a:rPr>
              <a:t> </a:t>
            </a:r>
            <a:r>
              <a:rPr sz="1000" spc="-10" dirty="0">
                <a:latin typeface="Calibri"/>
                <a:cs typeface="Calibri"/>
              </a:rPr>
              <a:t>148–61</a:t>
            </a:r>
            <a:endParaRPr sz="1000">
              <a:latin typeface="Calibri"/>
              <a:cs typeface="Calibri"/>
            </a:endParaRPr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89C355DB-760E-E822-1EF6-E348B5BFC8F6}"/>
              </a:ext>
            </a:extLst>
          </p:cNvPr>
          <p:cNvGrpSpPr/>
          <p:nvPr/>
        </p:nvGrpSpPr>
        <p:grpSpPr>
          <a:xfrm>
            <a:off x="365649" y="1441068"/>
            <a:ext cx="4419600" cy="1905000"/>
            <a:chOff x="762000" y="1219200"/>
            <a:chExt cx="4781862" cy="1828800"/>
          </a:xfrm>
        </p:grpSpPr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4317CD8E-0FB7-1B40-9EB6-5BCB1E9A0C88}"/>
                </a:ext>
              </a:extLst>
            </p:cNvPr>
            <p:cNvCxnSpPr>
              <a:cxnSpLocks/>
            </p:cNvCxnSpPr>
            <p:nvPr/>
          </p:nvCxnSpPr>
          <p:spPr>
            <a:xfrm>
              <a:off x="762000" y="3048000"/>
              <a:ext cx="4781862" cy="0"/>
            </a:xfrm>
            <a:prstGeom prst="line">
              <a:avLst/>
            </a:prstGeom>
            <a:ln w="12700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AA309D40-FA8A-D706-F0D0-2F73DF791F1A}"/>
                </a:ext>
              </a:extLst>
            </p:cNvPr>
            <p:cNvCxnSpPr/>
            <p:nvPr/>
          </p:nvCxnSpPr>
          <p:spPr>
            <a:xfrm>
              <a:off x="3124200" y="1219200"/>
              <a:ext cx="0" cy="1828800"/>
            </a:xfrm>
            <a:prstGeom prst="line">
              <a:avLst/>
            </a:prstGeom>
            <a:ln w="12700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3" name="TextBox 22">
            <a:extLst>
              <a:ext uri="{FF2B5EF4-FFF2-40B4-BE49-F238E27FC236}">
                <a16:creationId xmlns:a16="http://schemas.microsoft.com/office/drawing/2014/main" id="{6C77AA35-D05F-36BB-8761-DF81CD2CB59F}"/>
              </a:ext>
            </a:extLst>
          </p:cNvPr>
          <p:cNvSpPr txBox="1"/>
          <p:nvPr/>
        </p:nvSpPr>
        <p:spPr>
          <a:xfrm>
            <a:off x="480288" y="1496259"/>
            <a:ext cx="1981192" cy="175432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IN" sz="2800" b="1" dirty="0">
                <a:solidFill>
                  <a:srgbClr val="0000FF"/>
                </a:solidFill>
                <a:latin typeface="Poppins" pitchFamily="2" charset="77"/>
                <a:cs typeface="Poppins" pitchFamily="2" charset="77"/>
              </a:rPr>
              <a:t>15%</a:t>
            </a:r>
            <a:endParaRPr lang="en-IN" sz="2000" b="1" dirty="0">
              <a:solidFill>
                <a:srgbClr val="0000FF"/>
              </a:solidFill>
              <a:latin typeface="Poppins" pitchFamily="2" charset="77"/>
              <a:cs typeface="Poppins" pitchFamily="2" charset="77"/>
            </a:endParaRPr>
          </a:p>
          <a:p>
            <a:pPr algn="ctr"/>
            <a:r>
              <a:rPr lang="en-IN" sz="2000" dirty="0">
                <a:latin typeface="Poppins" pitchFamily="2" charset="77"/>
                <a:cs typeface="Poppins" pitchFamily="2" charset="77"/>
              </a:rPr>
              <a:t>of global mental health burden lies in India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C2D1DC21-9A95-FEB5-1819-A8114260595F}"/>
              </a:ext>
            </a:extLst>
          </p:cNvPr>
          <p:cNvSpPr txBox="1"/>
          <p:nvPr/>
        </p:nvSpPr>
        <p:spPr>
          <a:xfrm>
            <a:off x="2667000" y="1473130"/>
            <a:ext cx="2030833" cy="175432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IN" sz="2800" b="1" dirty="0">
                <a:solidFill>
                  <a:srgbClr val="0000FF"/>
                </a:solidFill>
                <a:latin typeface="Poppins" pitchFamily="2" charset="77"/>
                <a:cs typeface="Poppins" pitchFamily="2" charset="77"/>
              </a:rPr>
              <a:t>$ 16.1 Tn</a:t>
            </a:r>
          </a:p>
          <a:p>
            <a:pPr algn="ctr"/>
            <a:r>
              <a:rPr lang="en-IN" sz="2000" dirty="0">
                <a:solidFill>
                  <a:schemeClr val="tx1"/>
                </a:solidFill>
                <a:latin typeface="Poppins" pitchFamily="2" charset="77"/>
                <a:cs typeface="Poppins" pitchFamily="2" charset="77"/>
              </a:rPr>
              <a:t>Projected global economic loss (2011 – 2030)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26E35D7E-F8A0-A465-77C1-1A2688C9155F}"/>
              </a:ext>
            </a:extLst>
          </p:cNvPr>
          <p:cNvSpPr txBox="1"/>
          <p:nvPr/>
        </p:nvSpPr>
        <p:spPr>
          <a:xfrm>
            <a:off x="685800" y="3883234"/>
            <a:ext cx="3657600" cy="113877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IN" sz="2800" b="1" dirty="0">
                <a:solidFill>
                  <a:srgbClr val="0000FF"/>
                </a:solidFill>
                <a:latin typeface="Poppins" pitchFamily="2" charset="77"/>
                <a:cs typeface="Poppins" pitchFamily="2" charset="77"/>
              </a:rPr>
              <a:t>46%</a:t>
            </a:r>
          </a:p>
          <a:p>
            <a:pPr algn="ctr"/>
            <a:r>
              <a:rPr lang="en-IN" sz="2000" dirty="0">
                <a:latin typeface="Poppins" pitchFamily="2" charset="77"/>
                <a:cs typeface="Poppins" pitchFamily="2" charset="77"/>
              </a:rPr>
              <a:t>of private sector workers</a:t>
            </a:r>
          </a:p>
          <a:p>
            <a:pPr algn="ctr"/>
            <a:r>
              <a:rPr lang="en-IN" sz="2000" dirty="0">
                <a:latin typeface="Poppins" pitchFamily="2" charset="77"/>
                <a:cs typeface="Poppins" pitchFamily="2" charset="77"/>
              </a:rPr>
              <a:t>report high stress</a:t>
            </a:r>
          </a:p>
        </p:txBody>
      </p:sp>
      <p:sp>
        <p:nvSpPr>
          <p:cNvPr id="26" name="object 2">
            <a:extLst>
              <a:ext uri="{FF2B5EF4-FFF2-40B4-BE49-F238E27FC236}">
                <a16:creationId xmlns:a16="http://schemas.microsoft.com/office/drawing/2014/main" id="{36B708B0-8A94-9606-18A1-F91FD55562F5}"/>
              </a:ext>
            </a:extLst>
          </p:cNvPr>
          <p:cNvSpPr txBox="1">
            <a:spLocks/>
          </p:cNvSpPr>
          <p:nvPr/>
        </p:nvSpPr>
        <p:spPr>
          <a:xfrm>
            <a:off x="8278639" y="280925"/>
            <a:ext cx="3532361" cy="610807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txBody>
          <a:bodyPr vert="horz" wrap="square" lIns="0" tIns="117220" rIns="0" bIns="0" rtlCol="0">
            <a:spAutoFit/>
          </a:bodyPr>
          <a:lstStyle>
            <a:lvl1pPr>
              <a:defRPr sz="2800" b="1" i="0">
                <a:solidFill>
                  <a:schemeClr val="tx1"/>
                </a:solidFill>
                <a:latin typeface="Calibri"/>
                <a:ea typeface="+mj-ea"/>
                <a:cs typeface="Calibri"/>
              </a:defRPr>
            </a:lvl1pPr>
          </a:lstStyle>
          <a:p>
            <a:pPr marL="12700">
              <a:spcBef>
                <a:spcPts val="95"/>
              </a:spcBef>
            </a:pPr>
            <a:r>
              <a:rPr lang="en-IN" spc="-10" dirty="0"/>
              <a:t>     </a:t>
            </a:r>
            <a:r>
              <a:rPr lang="en-IN" spc="-10" dirty="0">
                <a:latin typeface="Poppins" pitchFamily="2" charset="77"/>
                <a:cs typeface="Poppins" pitchFamily="2" charset="77"/>
              </a:rPr>
              <a:t>  </a:t>
            </a:r>
            <a:r>
              <a:rPr lang="en-IN" sz="3200" spc="-10" dirty="0">
                <a:latin typeface="Poppins" pitchFamily="2" charset="77"/>
                <a:cs typeface="Poppins" pitchFamily="2" charset="77"/>
              </a:rPr>
              <a:t> Our Solution</a:t>
            </a:r>
          </a:p>
        </p:txBody>
      </p:sp>
      <p:grpSp>
        <p:nvGrpSpPr>
          <p:cNvPr id="36" name="Group 35">
            <a:extLst>
              <a:ext uri="{FF2B5EF4-FFF2-40B4-BE49-F238E27FC236}">
                <a16:creationId xmlns:a16="http://schemas.microsoft.com/office/drawing/2014/main" id="{8C331296-3A5A-1104-8AE8-61E82FC7B1CC}"/>
              </a:ext>
            </a:extLst>
          </p:cNvPr>
          <p:cNvGrpSpPr/>
          <p:nvPr/>
        </p:nvGrpSpPr>
        <p:grpSpPr>
          <a:xfrm>
            <a:off x="8159982" y="1371599"/>
            <a:ext cx="3803418" cy="1165373"/>
            <a:chOff x="6739343" y="1552679"/>
            <a:chExt cx="3803418" cy="928949"/>
          </a:xfrm>
        </p:grpSpPr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BC4D2301-D6BF-A8DB-A2FF-64CF6013E637}"/>
                </a:ext>
              </a:extLst>
            </p:cNvPr>
            <p:cNvSpPr txBox="1"/>
            <p:nvPr/>
          </p:nvSpPr>
          <p:spPr>
            <a:xfrm>
              <a:off x="6858000" y="1676400"/>
              <a:ext cx="3657600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IN" sz="2200" b="1" dirty="0">
                  <a:latin typeface="Poppins" pitchFamily="2" charset="77"/>
                  <a:cs typeface="Poppins" pitchFamily="2" charset="77"/>
                </a:rPr>
                <a:t>Patented AI + Clinically validated wellness tools</a:t>
              </a:r>
            </a:p>
          </p:txBody>
        </p:sp>
        <p:sp>
          <p:nvSpPr>
            <p:cNvPr id="35" name="Rectangle: Rounded Corners 34">
              <a:extLst>
                <a:ext uri="{FF2B5EF4-FFF2-40B4-BE49-F238E27FC236}">
                  <a16:creationId xmlns:a16="http://schemas.microsoft.com/office/drawing/2014/main" id="{DF4FE3D8-1865-4A76-EF33-9602ED456C4A}"/>
                </a:ext>
              </a:extLst>
            </p:cNvPr>
            <p:cNvSpPr/>
            <p:nvPr/>
          </p:nvSpPr>
          <p:spPr>
            <a:xfrm>
              <a:off x="6739343" y="1552679"/>
              <a:ext cx="3803418" cy="928949"/>
            </a:xfrm>
            <a:prstGeom prst="roundRect">
              <a:avLst/>
            </a:prstGeom>
            <a:noFill/>
            <a:ln>
              <a:solidFill>
                <a:srgbClr val="0000FF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sz="2200"/>
            </a:p>
          </p:txBody>
        </p:sp>
      </p:grpSp>
      <p:grpSp>
        <p:nvGrpSpPr>
          <p:cNvPr id="40" name="Group 39">
            <a:extLst>
              <a:ext uri="{FF2B5EF4-FFF2-40B4-BE49-F238E27FC236}">
                <a16:creationId xmlns:a16="http://schemas.microsoft.com/office/drawing/2014/main" id="{E230948D-CC89-44D1-157B-F8DC0D4024AD}"/>
              </a:ext>
            </a:extLst>
          </p:cNvPr>
          <p:cNvGrpSpPr/>
          <p:nvPr/>
        </p:nvGrpSpPr>
        <p:grpSpPr>
          <a:xfrm>
            <a:off x="8159983" y="2812256"/>
            <a:ext cx="3803417" cy="1047635"/>
            <a:chOff x="6781800" y="2667000"/>
            <a:chExt cx="3803417" cy="838187"/>
          </a:xfrm>
        </p:grpSpPr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8A34CB8E-5D7B-C50C-C7A1-99FB77326764}"/>
                </a:ext>
              </a:extLst>
            </p:cNvPr>
            <p:cNvSpPr txBox="1"/>
            <p:nvPr/>
          </p:nvSpPr>
          <p:spPr>
            <a:xfrm>
              <a:off x="6858000" y="2667000"/>
              <a:ext cx="3657600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IN" sz="2200" b="1" dirty="0">
                  <a:latin typeface="Poppins" pitchFamily="2" charset="77"/>
                  <a:cs typeface="Poppins" pitchFamily="2" charset="77"/>
                </a:rPr>
                <a:t>Integrated prevention, detection &amp; therapy</a:t>
              </a:r>
            </a:p>
          </p:txBody>
        </p:sp>
        <p:sp>
          <p:nvSpPr>
            <p:cNvPr id="37" name="Rectangle: Rounded Corners 36">
              <a:extLst>
                <a:ext uri="{FF2B5EF4-FFF2-40B4-BE49-F238E27FC236}">
                  <a16:creationId xmlns:a16="http://schemas.microsoft.com/office/drawing/2014/main" id="{54294667-7430-E122-877D-4BC3AD9FDE94}"/>
                </a:ext>
              </a:extLst>
            </p:cNvPr>
            <p:cNvSpPr/>
            <p:nvPr/>
          </p:nvSpPr>
          <p:spPr>
            <a:xfrm>
              <a:off x="6781800" y="2667000"/>
              <a:ext cx="3803417" cy="838187"/>
            </a:xfrm>
            <a:prstGeom prst="roundRect">
              <a:avLst/>
            </a:prstGeom>
            <a:noFill/>
            <a:ln>
              <a:solidFill>
                <a:srgbClr val="0000FF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sz="2200"/>
            </a:p>
          </p:txBody>
        </p:sp>
      </p:grpSp>
      <p:grpSp>
        <p:nvGrpSpPr>
          <p:cNvPr id="39" name="Group 38">
            <a:extLst>
              <a:ext uri="{FF2B5EF4-FFF2-40B4-BE49-F238E27FC236}">
                <a16:creationId xmlns:a16="http://schemas.microsoft.com/office/drawing/2014/main" id="{936FFE8E-544D-043B-9B3F-DEE599CD783A}"/>
              </a:ext>
            </a:extLst>
          </p:cNvPr>
          <p:cNvGrpSpPr/>
          <p:nvPr/>
        </p:nvGrpSpPr>
        <p:grpSpPr>
          <a:xfrm>
            <a:off x="8126243" y="4149663"/>
            <a:ext cx="3809996" cy="1184427"/>
            <a:chOff x="6851421" y="4191000"/>
            <a:chExt cx="3809996" cy="899755"/>
          </a:xfrm>
        </p:grpSpPr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B6781F24-A71B-6A1F-7BD7-42A52CF29D75}"/>
                </a:ext>
              </a:extLst>
            </p:cNvPr>
            <p:cNvSpPr txBox="1"/>
            <p:nvPr/>
          </p:nvSpPr>
          <p:spPr>
            <a:xfrm>
              <a:off x="6851421" y="4321314"/>
              <a:ext cx="3657600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IN" sz="2200" b="1" dirty="0">
                  <a:latin typeface="Poppins" pitchFamily="2" charset="77"/>
                  <a:cs typeface="Poppins" pitchFamily="2" charset="77"/>
                </a:rPr>
                <a:t>Accessible, stigma-free care at scale</a:t>
              </a:r>
            </a:p>
          </p:txBody>
        </p:sp>
        <p:sp>
          <p:nvSpPr>
            <p:cNvPr id="38" name="Rectangle: Rounded Corners 37">
              <a:extLst>
                <a:ext uri="{FF2B5EF4-FFF2-40B4-BE49-F238E27FC236}">
                  <a16:creationId xmlns:a16="http://schemas.microsoft.com/office/drawing/2014/main" id="{91C29684-02E7-3D58-C9A0-FAEAFE158A72}"/>
                </a:ext>
              </a:extLst>
            </p:cNvPr>
            <p:cNvSpPr/>
            <p:nvPr/>
          </p:nvSpPr>
          <p:spPr>
            <a:xfrm>
              <a:off x="6858000" y="4191000"/>
              <a:ext cx="3803417" cy="888987"/>
            </a:xfrm>
            <a:prstGeom prst="roundRect">
              <a:avLst/>
            </a:prstGeom>
            <a:noFill/>
            <a:ln>
              <a:solidFill>
                <a:srgbClr val="0000FF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sz="2200"/>
            </a:p>
          </p:txBody>
        </p:sp>
      </p:grpSp>
      <p:grpSp>
        <p:nvGrpSpPr>
          <p:cNvPr id="43" name="Group 42">
            <a:extLst>
              <a:ext uri="{FF2B5EF4-FFF2-40B4-BE49-F238E27FC236}">
                <a16:creationId xmlns:a16="http://schemas.microsoft.com/office/drawing/2014/main" id="{BE7DDEA9-F1DB-BC2D-2AAD-C3C0632DE29B}"/>
              </a:ext>
            </a:extLst>
          </p:cNvPr>
          <p:cNvGrpSpPr/>
          <p:nvPr/>
        </p:nvGrpSpPr>
        <p:grpSpPr>
          <a:xfrm>
            <a:off x="6341803" y="1371600"/>
            <a:ext cx="1730785" cy="3809999"/>
            <a:chOff x="6290939" y="1872874"/>
            <a:chExt cx="2037435" cy="4505341"/>
          </a:xfrm>
        </p:grpSpPr>
        <p:grpSp>
          <p:nvGrpSpPr>
            <p:cNvPr id="44" name="Graphic 4">
              <a:extLst>
                <a:ext uri="{FF2B5EF4-FFF2-40B4-BE49-F238E27FC236}">
                  <a16:creationId xmlns:a16="http://schemas.microsoft.com/office/drawing/2014/main" id="{EF4B66B6-74A1-92A7-93F9-5D4C7B9019AF}"/>
                </a:ext>
              </a:extLst>
            </p:cNvPr>
            <p:cNvGrpSpPr/>
            <p:nvPr/>
          </p:nvGrpSpPr>
          <p:grpSpPr>
            <a:xfrm>
              <a:off x="6290939" y="3250933"/>
              <a:ext cx="1402818" cy="3127282"/>
              <a:chOff x="5034430" y="3044694"/>
              <a:chExt cx="1150954" cy="2591462"/>
            </a:xfrm>
          </p:grpSpPr>
          <p:sp>
            <p:nvSpPr>
              <p:cNvPr id="62" name="Freeform: Shape 61">
                <a:extLst>
                  <a:ext uri="{FF2B5EF4-FFF2-40B4-BE49-F238E27FC236}">
                    <a16:creationId xmlns:a16="http://schemas.microsoft.com/office/drawing/2014/main" id="{6991113B-78F2-EC91-B5E7-3FE0C4A191B7}"/>
                  </a:ext>
                </a:extLst>
              </p:cNvPr>
              <p:cNvSpPr/>
              <p:nvPr/>
            </p:nvSpPr>
            <p:spPr>
              <a:xfrm>
                <a:off x="5354038" y="4229754"/>
                <a:ext cx="269062" cy="1406402"/>
              </a:xfrm>
              <a:custGeom>
                <a:avLst/>
                <a:gdLst>
                  <a:gd name="connsiteX0" fmla="*/ 260359 w 269062"/>
                  <a:gd name="connsiteY0" fmla="*/ 1386215 h 1406402"/>
                  <a:gd name="connsiteX1" fmla="*/ 198163 w 269062"/>
                  <a:gd name="connsiteY1" fmla="*/ 1355840 h 1406402"/>
                  <a:gd name="connsiteX2" fmla="*/ 178570 w 269062"/>
                  <a:gd name="connsiteY2" fmla="*/ 1334932 h 1406402"/>
                  <a:gd name="connsiteX3" fmla="*/ 175677 w 269062"/>
                  <a:gd name="connsiteY3" fmla="*/ 1234208 h 1406402"/>
                  <a:gd name="connsiteX4" fmla="*/ 226171 w 269062"/>
                  <a:gd name="connsiteY4" fmla="*/ 242487 h 1406402"/>
                  <a:gd name="connsiteX5" fmla="*/ 173705 w 269062"/>
                  <a:gd name="connsiteY5" fmla="*/ 24866 h 1406402"/>
                  <a:gd name="connsiteX6" fmla="*/ 159372 w 269062"/>
                  <a:gd name="connsiteY6" fmla="*/ 6062 h 1406402"/>
                  <a:gd name="connsiteX7" fmla="*/ 123475 w 269062"/>
                  <a:gd name="connsiteY7" fmla="*/ 1591 h 1406402"/>
                  <a:gd name="connsiteX8" fmla="*/ 24592 w 269062"/>
                  <a:gd name="connsiteY8" fmla="*/ 85090 h 1406402"/>
                  <a:gd name="connsiteX9" fmla="*/ 2 w 269062"/>
                  <a:gd name="connsiteY9" fmla="*/ 215662 h 1406402"/>
                  <a:gd name="connsiteX10" fmla="*/ 30114 w 269062"/>
                  <a:gd name="connsiteY10" fmla="*/ 400673 h 1406402"/>
                  <a:gd name="connsiteX11" fmla="*/ 56019 w 269062"/>
                  <a:gd name="connsiteY11" fmla="*/ 493244 h 1406402"/>
                  <a:gd name="connsiteX12" fmla="*/ 41423 w 269062"/>
                  <a:gd name="connsiteY12" fmla="*/ 591207 h 1406402"/>
                  <a:gd name="connsiteX13" fmla="*/ 38530 w 269062"/>
                  <a:gd name="connsiteY13" fmla="*/ 748473 h 1406402"/>
                  <a:gd name="connsiteX14" fmla="*/ 112429 w 269062"/>
                  <a:gd name="connsiteY14" fmla="*/ 1289567 h 1406402"/>
                  <a:gd name="connsiteX15" fmla="*/ 115059 w 269062"/>
                  <a:gd name="connsiteY15" fmla="*/ 1335984 h 1406402"/>
                  <a:gd name="connsiteX16" fmla="*/ 114796 w 269062"/>
                  <a:gd name="connsiteY16" fmla="*/ 1369646 h 1406402"/>
                  <a:gd name="connsiteX17" fmla="*/ 260228 w 269062"/>
                  <a:gd name="connsiteY17" fmla="*/ 1404755 h 1406402"/>
                  <a:gd name="connsiteX18" fmla="*/ 260490 w 269062"/>
                  <a:gd name="connsiteY18" fmla="*/ 1386346 h 14064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269062" h="1406402">
                    <a:moveTo>
                      <a:pt x="260359" y="1386215"/>
                    </a:moveTo>
                    <a:cubicBezTo>
                      <a:pt x="237348" y="1381612"/>
                      <a:pt x="214205" y="1368463"/>
                      <a:pt x="198163" y="1355840"/>
                    </a:cubicBezTo>
                    <a:cubicBezTo>
                      <a:pt x="188169" y="1347950"/>
                      <a:pt x="180017" y="1340586"/>
                      <a:pt x="178570" y="1334932"/>
                    </a:cubicBezTo>
                    <a:cubicBezTo>
                      <a:pt x="174494" y="1317970"/>
                      <a:pt x="175020" y="1268265"/>
                      <a:pt x="175677" y="1234208"/>
                    </a:cubicBezTo>
                    <a:cubicBezTo>
                      <a:pt x="182384" y="902583"/>
                      <a:pt x="257992" y="575033"/>
                      <a:pt x="226171" y="242487"/>
                    </a:cubicBezTo>
                    <a:cubicBezTo>
                      <a:pt x="219070" y="167667"/>
                      <a:pt x="208419" y="91401"/>
                      <a:pt x="173705" y="24866"/>
                    </a:cubicBezTo>
                    <a:cubicBezTo>
                      <a:pt x="170023" y="17765"/>
                      <a:pt x="165947" y="10664"/>
                      <a:pt x="159372" y="6062"/>
                    </a:cubicBezTo>
                    <a:cubicBezTo>
                      <a:pt x="149247" y="-1170"/>
                      <a:pt x="135704" y="-907"/>
                      <a:pt x="123475" y="1591"/>
                    </a:cubicBezTo>
                    <a:cubicBezTo>
                      <a:pt x="79687" y="10664"/>
                      <a:pt x="44184" y="44853"/>
                      <a:pt x="24592" y="85090"/>
                    </a:cubicBezTo>
                    <a:cubicBezTo>
                      <a:pt x="5131" y="125327"/>
                      <a:pt x="-129" y="170955"/>
                      <a:pt x="2" y="215662"/>
                    </a:cubicBezTo>
                    <a:cubicBezTo>
                      <a:pt x="134" y="278385"/>
                      <a:pt x="10390" y="341107"/>
                      <a:pt x="30114" y="400673"/>
                    </a:cubicBezTo>
                    <a:cubicBezTo>
                      <a:pt x="40239" y="431180"/>
                      <a:pt x="52863" y="461292"/>
                      <a:pt x="56019" y="493244"/>
                    </a:cubicBezTo>
                    <a:cubicBezTo>
                      <a:pt x="59569" y="529142"/>
                      <a:pt x="46814" y="557282"/>
                      <a:pt x="41423" y="591207"/>
                    </a:cubicBezTo>
                    <a:cubicBezTo>
                      <a:pt x="33533" y="641306"/>
                      <a:pt x="38136" y="697848"/>
                      <a:pt x="38530" y="748473"/>
                    </a:cubicBezTo>
                    <a:cubicBezTo>
                      <a:pt x="40108" y="932958"/>
                      <a:pt x="78372" y="1109684"/>
                      <a:pt x="112429" y="1289567"/>
                    </a:cubicBezTo>
                    <a:cubicBezTo>
                      <a:pt x="113613" y="1300087"/>
                      <a:pt x="114796" y="1315471"/>
                      <a:pt x="115059" y="1335984"/>
                    </a:cubicBezTo>
                    <a:cubicBezTo>
                      <a:pt x="115191" y="1345978"/>
                      <a:pt x="115191" y="1357155"/>
                      <a:pt x="114796" y="1369646"/>
                    </a:cubicBezTo>
                    <a:cubicBezTo>
                      <a:pt x="114533" y="1381218"/>
                      <a:pt x="240372" y="1414091"/>
                      <a:pt x="260228" y="1404755"/>
                    </a:cubicBezTo>
                    <a:cubicBezTo>
                      <a:pt x="279952" y="1395419"/>
                      <a:pt x="260490" y="1386346"/>
                      <a:pt x="260490" y="1386346"/>
                    </a:cubicBezTo>
                    <a:close/>
                  </a:path>
                </a:pathLst>
              </a:custGeom>
              <a:solidFill>
                <a:srgbClr val="F5A784"/>
              </a:solidFill>
              <a:ln w="1313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sz="2000" b="1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endParaRPr>
              </a:p>
            </p:txBody>
          </p:sp>
          <p:sp>
            <p:nvSpPr>
              <p:cNvPr id="63" name="Freeform: Shape 62">
                <a:extLst>
                  <a:ext uri="{FF2B5EF4-FFF2-40B4-BE49-F238E27FC236}">
                    <a16:creationId xmlns:a16="http://schemas.microsoft.com/office/drawing/2014/main" id="{57F2EF0F-7588-F442-5E12-110F87B5C914}"/>
                  </a:ext>
                </a:extLst>
              </p:cNvPr>
              <p:cNvSpPr/>
              <p:nvPr/>
            </p:nvSpPr>
            <p:spPr>
              <a:xfrm>
                <a:off x="5468834" y="5565475"/>
                <a:ext cx="154266" cy="70418"/>
              </a:xfrm>
              <a:custGeom>
                <a:avLst/>
                <a:gdLst>
                  <a:gd name="connsiteX0" fmla="*/ 0 w 154266"/>
                  <a:gd name="connsiteY0" fmla="*/ 33662 h 70418"/>
                  <a:gd name="connsiteX1" fmla="*/ 145432 w 154266"/>
                  <a:gd name="connsiteY1" fmla="*/ 68771 h 70418"/>
                  <a:gd name="connsiteX2" fmla="*/ 145695 w 154266"/>
                  <a:gd name="connsiteY2" fmla="*/ 50362 h 70418"/>
                  <a:gd name="connsiteX3" fmla="*/ 83499 w 154266"/>
                  <a:gd name="connsiteY3" fmla="*/ 19987 h 70418"/>
                  <a:gd name="connsiteX4" fmla="*/ 395 w 154266"/>
                  <a:gd name="connsiteY4" fmla="*/ 0 h 70418"/>
                  <a:gd name="connsiteX5" fmla="*/ 132 w 154266"/>
                  <a:gd name="connsiteY5" fmla="*/ 33662 h 704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54266" h="70418">
                    <a:moveTo>
                      <a:pt x="0" y="33662"/>
                    </a:moveTo>
                    <a:cubicBezTo>
                      <a:pt x="-263" y="45234"/>
                      <a:pt x="125576" y="78107"/>
                      <a:pt x="145432" y="68771"/>
                    </a:cubicBezTo>
                    <a:cubicBezTo>
                      <a:pt x="165156" y="59435"/>
                      <a:pt x="145695" y="50362"/>
                      <a:pt x="145695" y="50362"/>
                    </a:cubicBezTo>
                    <a:cubicBezTo>
                      <a:pt x="122683" y="45760"/>
                      <a:pt x="99541" y="32610"/>
                      <a:pt x="83499" y="19987"/>
                    </a:cubicBezTo>
                    <a:cubicBezTo>
                      <a:pt x="79685" y="20381"/>
                      <a:pt x="41421" y="20513"/>
                      <a:pt x="395" y="0"/>
                    </a:cubicBezTo>
                    <a:cubicBezTo>
                      <a:pt x="526" y="9994"/>
                      <a:pt x="526" y="21170"/>
                      <a:pt x="132" y="33662"/>
                    </a:cubicBezTo>
                    <a:close/>
                  </a:path>
                </a:pathLst>
              </a:custGeom>
              <a:solidFill>
                <a:srgbClr val="011948"/>
              </a:solidFill>
              <a:ln w="1313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sz="2000" b="1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endParaRPr>
              </a:p>
            </p:txBody>
          </p:sp>
          <p:sp>
            <p:nvSpPr>
              <p:cNvPr id="64" name="Freeform: Shape 63">
                <a:extLst>
                  <a:ext uri="{FF2B5EF4-FFF2-40B4-BE49-F238E27FC236}">
                    <a16:creationId xmlns:a16="http://schemas.microsoft.com/office/drawing/2014/main" id="{6A50369E-28A3-E006-FE7F-95C96AFBDE34}"/>
                  </a:ext>
                </a:extLst>
              </p:cNvPr>
              <p:cNvSpPr/>
              <p:nvPr/>
            </p:nvSpPr>
            <p:spPr>
              <a:xfrm>
                <a:off x="5118238" y="4230272"/>
                <a:ext cx="316231" cy="1405416"/>
              </a:xfrm>
              <a:custGeom>
                <a:avLst/>
                <a:gdLst>
                  <a:gd name="connsiteX0" fmla="*/ 140207 w 316231"/>
                  <a:gd name="connsiteY0" fmla="*/ 1386748 h 1405416"/>
                  <a:gd name="connsiteX1" fmla="*/ 84454 w 316231"/>
                  <a:gd name="connsiteY1" fmla="*/ 1345722 h 1405416"/>
                  <a:gd name="connsiteX2" fmla="*/ 68937 w 316231"/>
                  <a:gd name="connsiteY2" fmla="*/ 1321659 h 1405416"/>
                  <a:gd name="connsiteX3" fmla="*/ 84191 w 316231"/>
                  <a:gd name="connsiteY3" fmla="*/ 1222119 h 1405416"/>
                  <a:gd name="connsiteX4" fmla="*/ 311543 w 316231"/>
                  <a:gd name="connsiteY4" fmla="*/ 255513 h 1405416"/>
                  <a:gd name="connsiteX5" fmla="*/ 298919 w 316231"/>
                  <a:gd name="connsiteY5" fmla="*/ 31974 h 1405416"/>
                  <a:gd name="connsiteX6" fmla="*/ 288268 w 316231"/>
                  <a:gd name="connsiteY6" fmla="*/ 10804 h 1405416"/>
                  <a:gd name="connsiteX7" fmla="*/ 253817 w 316231"/>
                  <a:gd name="connsiteY7" fmla="*/ 21 h 1405416"/>
                  <a:gd name="connsiteX8" fmla="*/ 141653 w 316231"/>
                  <a:gd name="connsiteY8" fmla="*/ 64453 h 1405416"/>
                  <a:gd name="connsiteX9" fmla="*/ 94053 w 316231"/>
                  <a:gd name="connsiteY9" fmla="*/ 188451 h 1405416"/>
                  <a:gd name="connsiteX10" fmla="*/ 90503 w 316231"/>
                  <a:gd name="connsiteY10" fmla="*/ 375960 h 1405416"/>
                  <a:gd name="connsiteX11" fmla="*/ 99313 w 316231"/>
                  <a:gd name="connsiteY11" fmla="*/ 471687 h 1405416"/>
                  <a:gd name="connsiteX12" fmla="*/ 67360 w 316231"/>
                  <a:gd name="connsiteY12" fmla="*/ 565442 h 1405416"/>
                  <a:gd name="connsiteX13" fmla="*/ 36327 w 316231"/>
                  <a:gd name="connsiteY13" fmla="*/ 719683 h 1405416"/>
                  <a:gd name="connsiteX14" fmla="*/ 12132 w 316231"/>
                  <a:gd name="connsiteY14" fmla="*/ 1265248 h 1405416"/>
                  <a:gd name="connsiteX15" fmla="*/ 6347 w 316231"/>
                  <a:gd name="connsiteY15" fmla="*/ 1311403 h 1405416"/>
                  <a:gd name="connsiteX16" fmla="*/ 35 w 316231"/>
                  <a:gd name="connsiteY16" fmla="*/ 1344408 h 1405416"/>
                  <a:gd name="connsiteX17" fmla="*/ 136788 w 316231"/>
                  <a:gd name="connsiteY17" fmla="*/ 1405026 h 1405416"/>
                  <a:gd name="connsiteX18" fmla="*/ 140338 w 316231"/>
                  <a:gd name="connsiteY18" fmla="*/ 1387011 h 140541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316231" h="1405416">
                    <a:moveTo>
                      <a:pt x="140207" y="1386748"/>
                    </a:moveTo>
                    <a:cubicBezTo>
                      <a:pt x="118379" y="1378070"/>
                      <a:pt x="97998" y="1360975"/>
                      <a:pt x="84454" y="1345722"/>
                    </a:cubicBezTo>
                    <a:cubicBezTo>
                      <a:pt x="76038" y="1336123"/>
                      <a:pt x="69332" y="1327445"/>
                      <a:pt x="68937" y="1321659"/>
                    </a:cubicBezTo>
                    <a:cubicBezTo>
                      <a:pt x="68017" y="1304302"/>
                      <a:pt x="77353" y="1255518"/>
                      <a:pt x="84191" y="1222119"/>
                    </a:cubicBezTo>
                    <a:cubicBezTo>
                      <a:pt x="150200" y="897068"/>
                      <a:pt x="283272" y="588322"/>
                      <a:pt x="311543" y="255513"/>
                    </a:cubicBezTo>
                    <a:cubicBezTo>
                      <a:pt x="317854" y="180693"/>
                      <a:pt x="321142" y="103769"/>
                      <a:pt x="298919" y="31974"/>
                    </a:cubicBezTo>
                    <a:cubicBezTo>
                      <a:pt x="296552" y="24347"/>
                      <a:pt x="293791" y="16589"/>
                      <a:pt x="288268" y="10804"/>
                    </a:cubicBezTo>
                    <a:cubicBezTo>
                      <a:pt x="279721" y="1862"/>
                      <a:pt x="266177" y="-242"/>
                      <a:pt x="253817" y="21"/>
                    </a:cubicBezTo>
                    <a:cubicBezTo>
                      <a:pt x="209109" y="1205"/>
                      <a:pt x="167952" y="28424"/>
                      <a:pt x="141653" y="64453"/>
                    </a:cubicBezTo>
                    <a:cubicBezTo>
                      <a:pt x="115223" y="100482"/>
                      <a:pt x="101942" y="144532"/>
                      <a:pt x="94053" y="188451"/>
                    </a:cubicBezTo>
                    <a:cubicBezTo>
                      <a:pt x="83007" y="250253"/>
                      <a:pt x="81692" y="313764"/>
                      <a:pt x="90503" y="375960"/>
                    </a:cubicBezTo>
                    <a:cubicBezTo>
                      <a:pt x="94973" y="407782"/>
                      <a:pt x="102074" y="439603"/>
                      <a:pt x="99313" y="471687"/>
                    </a:cubicBezTo>
                    <a:cubicBezTo>
                      <a:pt x="96288" y="507716"/>
                      <a:pt x="78799" y="532963"/>
                      <a:pt x="67360" y="565442"/>
                    </a:cubicBezTo>
                    <a:cubicBezTo>
                      <a:pt x="50528" y="613305"/>
                      <a:pt x="45006" y="669716"/>
                      <a:pt x="36327" y="719683"/>
                    </a:cubicBezTo>
                    <a:cubicBezTo>
                      <a:pt x="4769" y="901407"/>
                      <a:pt x="10817" y="1082210"/>
                      <a:pt x="12132" y="1265248"/>
                    </a:cubicBezTo>
                    <a:cubicBezTo>
                      <a:pt x="11344" y="1275768"/>
                      <a:pt x="9766" y="1291153"/>
                      <a:pt x="6347" y="1311403"/>
                    </a:cubicBezTo>
                    <a:cubicBezTo>
                      <a:pt x="4769" y="1321265"/>
                      <a:pt x="2665" y="1332310"/>
                      <a:pt x="35" y="1344408"/>
                    </a:cubicBezTo>
                    <a:cubicBezTo>
                      <a:pt x="-2332" y="1355847"/>
                      <a:pt x="115618" y="1410549"/>
                      <a:pt x="136788" y="1405026"/>
                    </a:cubicBezTo>
                    <a:cubicBezTo>
                      <a:pt x="157827" y="1399372"/>
                      <a:pt x="140338" y="1387011"/>
                      <a:pt x="140338" y="1387011"/>
                    </a:cubicBezTo>
                    <a:close/>
                  </a:path>
                </a:pathLst>
              </a:custGeom>
              <a:solidFill>
                <a:srgbClr val="F5A784"/>
              </a:solidFill>
              <a:ln w="1313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sz="2000" b="1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endParaRPr>
              </a:p>
            </p:txBody>
          </p:sp>
          <p:sp>
            <p:nvSpPr>
              <p:cNvPr id="65" name="Freeform: Shape 64">
                <a:extLst>
                  <a:ext uri="{FF2B5EF4-FFF2-40B4-BE49-F238E27FC236}">
                    <a16:creationId xmlns:a16="http://schemas.microsoft.com/office/drawing/2014/main" id="{A1875214-538E-0131-FEB5-D9B20809CAAD}"/>
                  </a:ext>
                </a:extLst>
              </p:cNvPr>
              <p:cNvSpPr/>
              <p:nvPr/>
            </p:nvSpPr>
            <p:spPr>
              <a:xfrm>
                <a:off x="5118238" y="5541412"/>
                <a:ext cx="147157" cy="94013"/>
              </a:xfrm>
              <a:custGeom>
                <a:avLst/>
                <a:gdLst>
                  <a:gd name="connsiteX0" fmla="*/ 35 w 147157"/>
                  <a:gd name="connsiteY0" fmla="*/ 33005 h 94013"/>
                  <a:gd name="connsiteX1" fmla="*/ 136788 w 147157"/>
                  <a:gd name="connsiteY1" fmla="*/ 93623 h 94013"/>
                  <a:gd name="connsiteX2" fmla="*/ 140338 w 147157"/>
                  <a:gd name="connsiteY2" fmla="*/ 75609 h 94013"/>
                  <a:gd name="connsiteX3" fmla="*/ 84585 w 147157"/>
                  <a:gd name="connsiteY3" fmla="*/ 34583 h 94013"/>
                  <a:gd name="connsiteX4" fmla="*/ 6347 w 147157"/>
                  <a:gd name="connsiteY4" fmla="*/ 0 h 94013"/>
                  <a:gd name="connsiteX5" fmla="*/ 35 w 147157"/>
                  <a:gd name="connsiteY5" fmla="*/ 33005 h 940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47157" h="94013">
                    <a:moveTo>
                      <a:pt x="35" y="33005"/>
                    </a:moveTo>
                    <a:cubicBezTo>
                      <a:pt x="-2332" y="44445"/>
                      <a:pt x="115618" y="99146"/>
                      <a:pt x="136788" y="93623"/>
                    </a:cubicBezTo>
                    <a:cubicBezTo>
                      <a:pt x="157827" y="87969"/>
                      <a:pt x="140338" y="75609"/>
                      <a:pt x="140338" y="75609"/>
                    </a:cubicBezTo>
                    <a:cubicBezTo>
                      <a:pt x="118510" y="66930"/>
                      <a:pt x="98129" y="49836"/>
                      <a:pt x="84585" y="34583"/>
                    </a:cubicBezTo>
                    <a:cubicBezTo>
                      <a:pt x="80772" y="34320"/>
                      <a:pt x="43165" y="27614"/>
                      <a:pt x="6347" y="0"/>
                    </a:cubicBezTo>
                    <a:cubicBezTo>
                      <a:pt x="4769" y="9862"/>
                      <a:pt x="2665" y="20908"/>
                      <a:pt x="35" y="33005"/>
                    </a:cubicBezTo>
                    <a:close/>
                  </a:path>
                </a:pathLst>
              </a:custGeom>
              <a:solidFill>
                <a:srgbClr val="011948"/>
              </a:solidFill>
              <a:ln w="1313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sz="2000" b="1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endParaRPr>
              </a:p>
            </p:txBody>
          </p:sp>
          <p:sp>
            <p:nvSpPr>
              <p:cNvPr id="66" name="Freeform: Shape 65">
                <a:extLst>
                  <a:ext uri="{FF2B5EF4-FFF2-40B4-BE49-F238E27FC236}">
                    <a16:creationId xmlns:a16="http://schemas.microsoft.com/office/drawing/2014/main" id="{BAEF4994-6D7A-A57B-5E28-C525AE526488}"/>
                  </a:ext>
                </a:extLst>
              </p:cNvPr>
              <p:cNvSpPr/>
              <p:nvPr/>
            </p:nvSpPr>
            <p:spPr>
              <a:xfrm>
                <a:off x="5255684" y="3314444"/>
                <a:ext cx="399837" cy="670195"/>
              </a:xfrm>
              <a:custGeom>
                <a:avLst/>
                <a:gdLst>
                  <a:gd name="connsiteX0" fmla="*/ 339384 w 399837"/>
                  <a:gd name="connsiteY0" fmla="*/ 449838 h 670195"/>
                  <a:gd name="connsiteX1" fmla="*/ 348589 w 399837"/>
                  <a:gd name="connsiteY1" fmla="*/ 646683 h 670195"/>
                  <a:gd name="connsiteX2" fmla="*/ 61013 w 399837"/>
                  <a:gd name="connsiteY2" fmla="*/ 634586 h 670195"/>
                  <a:gd name="connsiteX3" fmla="*/ 0 w 399837"/>
                  <a:gd name="connsiteY3" fmla="*/ 334913 h 670195"/>
                  <a:gd name="connsiteX4" fmla="*/ 3945 w 399837"/>
                  <a:gd name="connsiteY4" fmla="*/ 187115 h 670195"/>
                  <a:gd name="connsiteX5" fmla="*/ 95333 w 399837"/>
                  <a:gd name="connsiteY5" fmla="*/ 147930 h 670195"/>
                  <a:gd name="connsiteX6" fmla="*/ 97174 w 399837"/>
                  <a:gd name="connsiteY6" fmla="*/ 145826 h 670195"/>
                  <a:gd name="connsiteX7" fmla="*/ 105720 w 399837"/>
                  <a:gd name="connsiteY7" fmla="*/ 45234 h 670195"/>
                  <a:gd name="connsiteX8" fmla="*/ 101644 w 399837"/>
                  <a:gd name="connsiteY8" fmla="*/ 0 h 670195"/>
                  <a:gd name="connsiteX9" fmla="*/ 224985 w 399837"/>
                  <a:gd name="connsiteY9" fmla="*/ 64958 h 670195"/>
                  <a:gd name="connsiteX10" fmla="*/ 224722 w 399837"/>
                  <a:gd name="connsiteY10" fmla="*/ 67324 h 670195"/>
                  <a:gd name="connsiteX11" fmla="*/ 223670 w 399837"/>
                  <a:gd name="connsiteY11" fmla="*/ 89678 h 670195"/>
                  <a:gd name="connsiteX12" fmla="*/ 242737 w 399837"/>
                  <a:gd name="connsiteY12" fmla="*/ 153453 h 670195"/>
                  <a:gd name="connsiteX13" fmla="*/ 256675 w 399837"/>
                  <a:gd name="connsiteY13" fmla="*/ 152138 h 670195"/>
                  <a:gd name="connsiteX14" fmla="*/ 304012 w 399837"/>
                  <a:gd name="connsiteY14" fmla="*/ 150560 h 670195"/>
                  <a:gd name="connsiteX15" fmla="*/ 389877 w 399837"/>
                  <a:gd name="connsiteY15" fmla="*/ 318345 h 670195"/>
                  <a:gd name="connsiteX16" fmla="*/ 339384 w 399837"/>
                  <a:gd name="connsiteY16" fmla="*/ 449838 h 6701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399837" h="670195">
                    <a:moveTo>
                      <a:pt x="339384" y="449838"/>
                    </a:moveTo>
                    <a:cubicBezTo>
                      <a:pt x="329917" y="481133"/>
                      <a:pt x="348589" y="646683"/>
                      <a:pt x="348589" y="646683"/>
                    </a:cubicBezTo>
                    <a:cubicBezTo>
                      <a:pt x="348589" y="646683"/>
                      <a:pt x="175149" y="706907"/>
                      <a:pt x="61013" y="634586"/>
                    </a:cubicBezTo>
                    <a:cubicBezTo>
                      <a:pt x="61013" y="634586"/>
                      <a:pt x="32873" y="419858"/>
                      <a:pt x="0" y="334913"/>
                    </a:cubicBezTo>
                    <a:lnTo>
                      <a:pt x="3945" y="187115"/>
                    </a:lnTo>
                    <a:cubicBezTo>
                      <a:pt x="3945" y="187115"/>
                      <a:pt x="73768" y="173571"/>
                      <a:pt x="95333" y="147930"/>
                    </a:cubicBezTo>
                    <a:cubicBezTo>
                      <a:pt x="95990" y="147272"/>
                      <a:pt x="96648" y="146615"/>
                      <a:pt x="97174" y="145826"/>
                    </a:cubicBezTo>
                    <a:cubicBezTo>
                      <a:pt x="108613" y="129784"/>
                      <a:pt x="108087" y="81789"/>
                      <a:pt x="105720" y="45234"/>
                    </a:cubicBezTo>
                    <a:cubicBezTo>
                      <a:pt x="104143" y="19855"/>
                      <a:pt x="101644" y="0"/>
                      <a:pt x="101644" y="0"/>
                    </a:cubicBezTo>
                    <a:cubicBezTo>
                      <a:pt x="101644" y="0"/>
                      <a:pt x="223144" y="43130"/>
                      <a:pt x="224985" y="64958"/>
                    </a:cubicBezTo>
                    <a:cubicBezTo>
                      <a:pt x="224985" y="64958"/>
                      <a:pt x="224854" y="65747"/>
                      <a:pt x="224722" y="67324"/>
                    </a:cubicBezTo>
                    <a:cubicBezTo>
                      <a:pt x="224459" y="71269"/>
                      <a:pt x="223802" y="79553"/>
                      <a:pt x="223670" y="89678"/>
                    </a:cubicBezTo>
                    <a:cubicBezTo>
                      <a:pt x="223013" y="115188"/>
                      <a:pt x="225379" y="151612"/>
                      <a:pt x="242737" y="153453"/>
                    </a:cubicBezTo>
                    <a:cubicBezTo>
                      <a:pt x="247339" y="153979"/>
                      <a:pt x="252073" y="152532"/>
                      <a:pt x="256675" y="152138"/>
                    </a:cubicBezTo>
                    <a:cubicBezTo>
                      <a:pt x="280607" y="150560"/>
                      <a:pt x="304012" y="150560"/>
                      <a:pt x="304012" y="150560"/>
                    </a:cubicBezTo>
                    <a:cubicBezTo>
                      <a:pt x="304012" y="150560"/>
                      <a:pt x="352665" y="270613"/>
                      <a:pt x="389877" y="318345"/>
                    </a:cubicBezTo>
                    <a:cubicBezTo>
                      <a:pt x="427090" y="366209"/>
                      <a:pt x="348720" y="418411"/>
                      <a:pt x="339384" y="449838"/>
                    </a:cubicBezTo>
                    <a:close/>
                  </a:path>
                </a:pathLst>
              </a:custGeom>
              <a:solidFill>
                <a:srgbClr val="F5A784"/>
              </a:solidFill>
              <a:ln w="1313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sz="2000" b="1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endParaRPr>
              </a:p>
            </p:txBody>
          </p:sp>
          <p:sp>
            <p:nvSpPr>
              <p:cNvPr id="67" name="Freeform: Shape 66">
                <a:extLst>
                  <a:ext uri="{FF2B5EF4-FFF2-40B4-BE49-F238E27FC236}">
                    <a16:creationId xmlns:a16="http://schemas.microsoft.com/office/drawing/2014/main" id="{78823FF7-F639-625E-5B48-522BD0FD70BA}"/>
                  </a:ext>
                </a:extLst>
              </p:cNvPr>
              <p:cNvSpPr/>
              <p:nvPr/>
            </p:nvSpPr>
            <p:spPr>
              <a:xfrm>
                <a:off x="5034430" y="3458052"/>
                <a:ext cx="664080" cy="1403221"/>
              </a:xfrm>
              <a:custGeom>
                <a:avLst/>
                <a:gdLst>
                  <a:gd name="connsiteX0" fmla="*/ 658468 w 664080"/>
                  <a:gd name="connsiteY0" fmla="*/ 1329510 h 1403221"/>
                  <a:gd name="connsiteX1" fmla="*/ 622308 w 664080"/>
                  <a:gd name="connsiteY1" fmla="*/ 968298 h 1403221"/>
                  <a:gd name="connsiteX2" fmla="*/ 603899 w 664080"/>
                  <a:gd name="connsiteY2" fmla="*/ 759355 h 1403221"/>
                  <a:gd name="connsiteX3" fmla="*/ 579441 w 664080"/>
                  <a:gd name="connsiteY3" fmla="*/ 533845 h 1403221"/>
                  <a:gd name="connsiteX4" fmla="*/ 567475 w 664080"/>
                  <a:gd name="connsiteY4" fmla="*/ 406691 h 1403221"/>
                  <a:gd name="connsiteX5" fmla="*/ 578389 w 664080"/>
                  <a:gd name="connsiteY5" fmla="*/ 300839 h 1403221"/>
                  <a:gd name="connsiteX6" fmla="*/ 622965 w 664080"/>
                  <a:gd name="connsiteY6" fmla="*/ 218261 h 1403221"/>
                  <a:gd name="connsiteX7" fmla="*/ 611131 w 664080"/>
                  <a:gd name="connsiteY7" fmla="*/ 185651 h 1403221"/>
                  <a:gd name="connsiteX8" fmla="*/ 556298 w 664080"/>
                  <a:gd name="connsiteY8" fmla="*/ 86899 h 1403221"/>
                  <a:gd name="connsiteX9" fmla="*/ 533681 w 664080"/>
                  <a:gd name="connsiteY9" fmla="*/ 38247 h 1403221"/>
                  <a:gd name="connsiteX10" fmla="*/ 508698 w 664080"/>
                  <a:gd name="connsiteY10" fmla="*/ 903 h 1403221"/>
                  <a:gd name="connsiteX11" fmla="*/ 491340 w 664080"/>
                  <a:gd name="connsiteY11" fmla="*/ 1823 h 1403221"/>
                  <a:gd name="connsiteX12" fmla="*/ 473589 w 664080"/>
                  <a:gd name="connsiteY12" fmla="*/ 5899 h 1403221"/>
                  <a:gd name="connsiteX13" fmla="*/ 456363 w 664080"/>
                  <a:gd name="connsiteY13" fmla="*/ 11028 h 1403221"/>
                  <a:gd name="connsiteX14" fmla="*/ 362609 w 664080"/>
                  <a:gd name="connsiteY14" fmla="*/ 38773 h 1403221"/>
                  <a:gd name="connsiteX15" fmla="*/ 314614 w 664080"/>
                  <a:gd name="connsiteY15" fmla="*/ 12080 h 1403221"/>
                  <a:gd name="connsiteX16" fmla="*/ 272930 w 664080"/>
                  <a:gd name="connsiteY16" fmla="*/ 22994 h 1403221"/>
                  <a:gd name="connsiteX17" fmla="*/ 232693 w 664080"/>
                  <a:gd name="connsiteY17" fmla="*/ 53237 h 1403221"/>
                  <a:gd name="connsiteX18" fmla="*/ 224541 w 664080"/>
                  <a:gd name="connsiteY18" fmla="*/ 66255 h 1403221"/>
                  <a:gd name="connsiteX19" fmla="*/ 220990 w 664080"/>
                  <a:gd name="connsiteY19" fmla="*/ 202087 h 1403221"/>
                  <a:gd name="connsiteX20" fmla="*/ 250445 w 664080"/>
                  <a:gd name="connsiteY20" fmla="*/ 298603 h 1403221"/>
                  <a:gd name="connsiteX21" fmla="*/ 255310 w 664080"/>
                  <a:gd name="connsiteY21" fmla="*/ 368558 h 1403221"/>
                  <a:gd name="connsiteX22" fmla="*/ 228880 w 664080"/>
                  <a:gd name="connsiteY22" fmla="*/ 539762 h 1403221"/>
                  <a:gd name="connsiteX23" fmla="*/ 166552 w 664080"/>
                  <a:gd name="connsiteY23" fmla="*/ 680854 h 1403221"/>
                  <a:gd name="connsiteX24" fmla="*/ 134599 w 664080"/>
                  <a:gd name="connsiteY24" fmla="*/ 991704 h 1403221"/>
                  <a:gd name="connsiteX25" fmla="*/ 125921 w 664080"/>
                  <a:gd name="connsiteY25" fmla="*/ 1032730 h 1403221"/>
                  <a:gd name="connsiteX26" fmla="*/ 3369 w 664080"/>
                  <a:gd name="connsiteY26" fmla="*/ 1322409 h 1403221"/>
                  <a:gd name="connsiteX27" fmla="*/ 476 w 664080"/>
                  <a:gd name="connsiteY27" fmla="*/ 1338977 h 1403221"/>
                  <a:gd name="connsiteX28" fmla="*/ 42685 w 664080"/>
                  <a:gd name="connsiteY28" fmla="*/ 1346735 h 1403221"/>
                  <a:gd name="connsiteX29" fmla="*/ 157348 w 664080"/>
                  <a:gd name="connsiteY29" fmla="*/ 1354362 h 1403221"/>
                  <a:gd name="connsiteX30" fmla="*/ 254521 w 664080"/>
                  <a:gd name="connsiteY30" fmla="*/ 1394599 h 1403221"/>
                  <a:gd name="connsiteX31" fmla="*/ 390222 w 664080"/>
                  <a:gd name="connsiteY31" fmla="*/ 1364093 h 1403221"/>
                  <a:gd name="connsiteX32" fmla="*/ 595746 w 664080"/>
                  <a:gd name="connsiteY32" fmla="*/ 1395519 h 1403221"/>
                  <a:gd name="connsiteX33" fmla="*/ 658468 w 664080"/>
                  <a:gd name="connsiteY33" fmla="*/ 1329510 h 14032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</a:cxnLst>
                <a:rect l="l" t="t" r="r" b="b"/>
                <a:pathLst>
                  <a:path w="664080" h="1403221">
                    <a:moveTo>
                      <a:pt x="658468" y="1329510"/>
                    </a:moveTo>
                    <a:cubicBezTo>
                      <a:pt x="623360" y="1215374"/>
                      <a:pt x="633616" y="1086247"/>
                      <a:pt x="622308" y="968298"/>
                    </a:cubicBezTo>
                    <a:cubicBezTo>
                      <a:pt x="610868" y="899659"/>
                      <a:pt x="612314" y="828521"/>
                      <a:pt x="603899" y="759355"/>
                    </a:cubicBezTo>
                    <a:cubicBezTo>
                      <a:pt x="594826" y="684404"/>
                      <a:pt x="586673" y="609190"/>
                      <a:pt x="579441" y="533845"/>
                    </a:cubicBezTo>
                    <a:cubicBezTo>
                      <a:pt x="575496" y="493082"/>
                      <a:pt x="569053" y="449689"/>
                      <a:pt x="567475" y="406691"/>
                    </a:cubicBezTo>
                    <a:cubicBezTo>
                      <a:pt x="566160" y="370530"/>
                      <a:pt x="568264" y="334632"/>
                      <a:pt x="578389" y="300839"/>
                    </a:cubicBezTo>
                    <a:cubicBezTo>
                      <a:pt x="585490" y="276907"/>
                      <a:pt x="622045" y="250477"/>
                      <a:pt x="622965" y="218261"/>
                    </a:cubicBezTo>
                    <a:cubicBezTo>
                      <a:pt x="623360" y="208005"/>
                      <a:pt x="620072" y="197091"/>
                      <a:pt x="611131" y="185651"/>
                    </a:cubicBezTo>
                    <a:cubicBezTo>
                      <a:pt x="587857" y="155670"/>
                      <a:pt x="571288" y="121482"/>
                      <a:pt x="556298" y="86899"/>
                    </a:cubicBezTo>
                    <a:cubicBezTo>
                      <a:pt x="549329" y="70857"/>
                      <a:pt x="544201" y="52185"/>
                      <a:pt x="533681" y="38247"/>
                    </a:cubicBezTo>
                    <a:cubicBezTo>
                      <a:pt x="525266" y="27070"/>
                      <a:pt x="523688" y="5768"/>
                      <a:pt x="508698" y="903"/>
                    </a:cubicBezTo>
                    <a:cubicBezTo>
                      <a:pt x="503175" y="-938"/>
                      <a:pt x="496995" y="377"/>
                      <a:pt x="491340" y="1823"/>
                    </a:cubicBezTo>
                    <a:cubicBezTo>
                      <a:pt x="485423" y="3138"/>
                      <a:pt x="479506" y="4585"/>
                      <a:pt x="473589" y="5899"/>
                    </a:cubicBezTo>
                    <a:cubicBezTo>
                      <a:pt x="467803" y="7346"/>
                      <a:pt x="460965" y="7083"/>
                      <a:pt x="456363" y="11028"/>
                    </a:cubicBezTo>
                    <a:cubicBezTo>
                      <a:pt x="422175" y="39956"/>
                      <a:pt x="378914" y="41666"/>
                      <a:pt x="362609" y="38773"/>
                    </a:cubicBezTo>
                    <a:cubicBezTo>
                      <a:pt x="344200" y="35485"/>
                      <a:pt x="326579" y="26412"/>
                      <a:pt x="314614" y="12080"/>
                    </a:cubicBezTo>
                    <a:cubicBezTo>
                      <a:pt x="300018" y="12080"/>
                      <a:pt x="285554" y="15761"/>
                      <a:pt x="272930" y="22994"/>
                    </a:cubicBezTo>
                    <a:cubicBezTo>
                      <a:pt x="258203" y="31278"/>
                      <a:pt x="247157" y="44953"/>
                      <a:pt x="232693" y="53237"/>
                    </a:cubicBezTo>
                    <a:cubicBezTo>
                      <a:pt x="225330" y="57313"/>
                      <a:pt x="224935" y="57708"/>
                      <a:pt x="224541" y="66255"/>
                    </a:cubicBezTo>
                    <a:cubicBezTo>
                      <a:pt x="224409" y="72435"/>
                      <a:pt x="221516" y="179471"/>
                      <a:pt x="220990" y="202087"/>
                    </a:cubicBezTo>
                    <a:cubicBezTo>
                      <a:pt x="220201" y="229701"/>
                      <a:pt x="244659" y="270201"/>
                      <a:pt x="250445" y="298603"/>
                    </a:cubicBezTo>
                    <a:cubicBezTo>
                      <a:pt x="255310" y="322404"/>
                      <a:pt x="257151" y="344494"/>
                      <a:pt x="255310" y="368558"/>
                    </a:cubicBezTo>
                    <a:cubicBezTo>
                      <a:pt x="251234" y="422733"/>
                      <a:pt x="253601" y="489794"/>
                      <a:pt x="228880" y="539762"/>
                    </a:cubicBezTo>
                    <a:cubicBezTo>
                      <a:pt x="204948" y="588151"/>
                      <a:pt x="178255" y="624838"/>
                      <a:pt x="166552" y="680854"/>
                    </a:cubicBezTo>
                    <a:cubicBezTo>
                      <a:pt x="145250" y="783156"/>
                      <a:pt x="152482" y="889008"/>
                      <a:pt x="134599" y="991704"/>
                    </a:cubicBezTo>
                    <a:cubicBezTo>
                      <a:pt x="132232" y="1005379"/>
                      <a:pt x="129339" y="1019054"/>
                      <a:pt x="125921" y="1032730"/>
                    </a:cubicBezTo>
                    <a:cubicBezTo>
                      <a:pt x="100280" y="1134505"/>
                      <a:pt x="43080" y="1225104"/>
                      <a:pt x="3369" y="1322409"/>
                    </a:cubicBezTo>
                    <a:cubicBezTo>
                      <a:pt x="1134" y="1327669"/>
                      <a:pt x="-970" y="1333455"/>
                      <a:pt x="476" y="1338977"/>
                    </a:cubicBezTo>
                    <a:cubicBezTo>
                      <a:pt x="4421" y="1354625"/>
                      <a:pt x="27169" y="1351469"/>
                      <a:pt x="42685" y="1346735"/>
                    </a:cubicBezTo>
                    <a:cubicBezTo>
                      <a:pt x="81608" y="1335296"/>
                      <a:pt x="119872" y="1341213"/>
                      <a:pt x="157348" y="1354362"/>
                    </a:cubicBezTo>
                    <a:cubicBezTo>
                      <a:pt x="189826" y="1365802"/>
                      <a:pt x="219544" y="1389734"/>
                      <a:pt x="254521" y="1394599"/>
                    </a:cubicBezTo>
                    <a:cubicBezTo>
                      <a:pt x="300807" y="1401042"/>
                      <a:pt x="344200" y="1372640"/>
                      <a:pt x="390222" y="1364093"/>
                    </a:cubicBezTo>
                    <a:cubicBezTo>
                      <a:pt x="453996" y="1352127"/>
                      <a:pt x="536837" y="1370667"/>
                      <a:pt x="595746" y="1395519"/>
                    </a:cubicBezTo>
                    <a:cubicBezTo>
                      <a:pt x="650447" y="1418662"/>
                      <a:pt x="676351" y="1387630"/>
                      <a:pt x="658468" y="132951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313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sz="2000" b="1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endParaRPr>
              </a:p>
            </p:txBody>
          </p:sp>
          <p:sp>
            <p:nvSpPr>
              <p:cNvPr id="68" name="Freeform: Shape 67">
                <a:extLst>
                  <a:ext uri="{FF2B5EF4-FFF2-40B4-BE49-F238E27FC236}">
                    <a16:creationId xmlns:a16="http://schemas.microsoft.com/office/drawing/2014/main" id="{A8888176-C5A8-300D-8B51-A29008AF6233}"/>
                  </a:ext>
                </a:extLst>
              </p:cNvPr>
              <p:cNvSpPr/>
              <p:nvPr/>
            </p:nvSpPr>
            <p:spPr>
              <a:xfrm>
                <a:off x="6042267" y="3412537"/>
                <a:ext cx="143117" cy="153910"/>
              </a:xfrm>
              <a:custGeom>
                <a:avLst/>
                <a:gdLst>
                  <a:gd name="connsiteX0" fmla="*/ 19076 w 143117"/>
                  <a:gd name="connsiteY0" fmla="*/ 153715 h 153910"/>
                  <a:gd name="connsiteX1" fmla="*/ 77065 w 143117"/>
                  <a:gd name="connsiteY1" fmla="*/ 104011 h 153910"/>
                  <a:gd name="connsiteX2" fmla="*/ 142943 w 143117"/>
                  <a:gd name="connsiteY2" fmla="*/ 45365 h 153910"/>
                  <a:gd name="connsiteX3" fmla="*/ 142943 w 143117"/>
                  <a:gd name="connsiteY3" fmla="*/ 37212 h 153910"/>
                  <a:gd name="connsiteX4" fmla="*/ 142548 w 143117"/>
                  <a:gd name="connsiteY4" fmla="*/ 34977 h 153910"/>
                  <a:gd name="connsiteX5" fmla="*/ 137026 w 143117"/>
                  <a:gd name="connsiteY5" fmla="*/ 19987 h 153910"/>
                  <a:gd name="connsiteX6" fmla="*/ 136237 w 143117"/>
                  <a:gd name="connsiteY6" fmla="*/ 18672 h 153910"/>
                  <a:gd name="connsiteX7" fmla="*/ 126112 w 143117"/>
                  <a:gd name="connsiteY7" fmla="*/ 7758 h 153910"/>
                  <a:gd name="connsiteX8" fmla="*/ 124928 w 143117"/>
                  <a:gd name="connsiteY8" fmla="*/ 6969 h 153910"/>
                  <a:gd name="connsiteX9" fmla="*/ 112699 w 143117"/>
                  <a:gd name="connsiteY9" fmla="*/ 0 h 153910"/>
                  <a:gd name="connsiteX10" fmla="*/ 57604 w 143117"/>
                  <a:gd name="connsiteY10" fmla="*/ 39842 h 153910"/>
                  <a:gd name="connsiteX11" fmla="*/ 70885 w 143117"/>
                  <a:gd name="connsiteY11" fmla="*/ 4734 h 153910"/>
                  <a:gd name="connsiteX12" fmla="*/ 65099 w 143117"/>
                  <a:gd name="connsiteY12" fmla="*/ 1183 h 153910"/>
                  <a:gd name="connsiteX13" fmla="*/ 31568 w 143117"/>
                  <a:gd name="connsiteY13" fmla="*/ 38002 h 153910"/>
                  <a:gd name="connsiteX14" fmla="*/ 1456 w 143117"/>
                  <a:gd name="connsiteY14" fmla="*/ 101776 h 153910"/>
                  <a:gd name="connsiteX15" fmla="*/ 18945 w 143117"/>
                  <a:gd name="connsiteY15" fmla="*/ 153584 h 1539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43117" h="153910">
                    <a:moveTo>
                      <a:pt x="19076" y="153715"/>
                    </a:moveTo>
                    <a:cubicBezTo>
                      <a:pt x="19076" y="153715"/>
                      <a:pt x="48005" y="128732"/>
                      <a:pt x="77065" y="104011"/>
                    </a:cubicBezTo>
                    <a:cubicBezTo>
                      <a:pt x="94553" y="89021"/>
                      <a:pt x="137026" y="61276"/>
                      <a:pt x="142943" y="45365"/>
                    </a:cubicBezTo>
                    <a:cubicBezTo>
                      <a:pt x="142943" y="45365"/>
                      <a:pt x="143337" y="42078"/>
                      <a:pt x="142943" y="37212"/>
                    </a:cubicBezTo>
                    <a:cubicBezTo>
                      <a:pt x="142943" y="36555"/>
                      <a:pt x="142811" y="35766"/>
                      <a:pt x="142548" y="34977"/>
                    </a:cubicBezTo>
                    <a:cubicBezTo>
                      <a:pt x="141759" y="30638"/>
                      <a:pt x="140313" y="25378"/>
                      <a:pt x="137026" y="19987"/>
                    </a:cubicBezTo>
                    <a:cubicBezTo>
                      <a:pt x="136762" y="19592"/>
                      <a:pt x="136500" y="19198"/>
                      <a:pt x="136237" y="18672"/>
                    </a:cubicBezTo>
                    <a:cubicBezTo>
                      <a:pt x="133870" y="14990"/>
                      <a:pt x="130583" y="11045"/>
                      <a:pt x="126112" y="7758"/>
                    </a:cubicBezTo>
                    <a:cubicBezTo>
                      <a:pt x="125717" y="7495"/>
                      <a:pt x="125323" y="7232"/>
                      <a:pt x="124928" y="6969"/>
                    </a:cubicBezTo>
                    <a:cubicBezTo>
                      <a:pt x="121510" y="4471"/>
                      <a:pt x="117565" y="2104"/>
                      <a:pt x="112699" y="0"/>
                    </a:cubicBezTo>
                    <a:cubicBezTo>
                      <a:pt x="112699" y="0"/>
                      <a:pt x="73909" y="33794"/>
                      <a:pt x="57604" y="39842"/>
                    </a:cubicBezTo>
                    <a:cubicBezTo>
                      <a:pt x="57604" y="39842"/>
                      <a:pt x="75487" y="13544"/>
                      <a:pt x="70885" y="4734"/>
                    </a:cubicBezTo>
                    <a:lnTo>
                      <a:pt x="65099" y="1183"/>
                    </a:lnTo>
                    <a:cubicBezTo>
                      <a:pt x="65099" y="1183"/>
                      <a:pt x="42614" y="27219"/>
                      <a:pt x="31568" y="38002"/>
                    </a:cubicBezTo>
                    <a:cubicBezTo>
                      <a:pt x="4612" y="64037"/>
                      <a:pt x="1456" y="101776"/>
                      <a:pt x="1456" y="101776"/>
                    </a:cubicBezTo>
                    <a:cubicBezTo>
                      <a:pt x="1456" y="101776"/>
                      <a:pt x="-7485" y="158712"/>
                      <a:pt x="18945" y="153584"/>
                    </a:cubicBezTo>
                    <a:close/>
                  </a:path>
                </a:pathLst>
              </a:custGeom>
              <a:solidFill>
                <a:srgbClr val="F5A784"/>
              </a:solidFill>
              <a:ln w="1313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sz="2000" b="1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endParaRPr>
              </a:p>
            </p:txBody>
          </p:sp>
          <p:sp>
            <p:nvSpPr>
              <p:cNvPr id="69" name="Freeform: Shape 68">
                <a:extLst>
                  <a:ext uri="{FF2B5EF4-FFF2-40B4-BE49-F238E27FC236}">
                    <a16:creationId xmlns:a16="http://schemas.microsoft.com/office/drawing/2014/main" id="{59E16077-6311-8BEE-AE0C-C591694B3267}"/>
                  </a:ext>
                </a:extLst>
              </p:cNvPr>
              <p:cNvSpPr/>
              <p:nvPr/>
            </p:nvSpPr>
            <p:spPr>
              <a:xfrm>
                <a:off x="6114171" y="3419769"/>
                <a:ext cx="54206" cy="45119"/>
              </a:xfrm>
              <a:custGeom>
                <a:avLst/>
                <a:gdLst>
                  <a:gd name="connsiteX0" fmla="*/ 54207 w 54206"/>
                  <a:gd name="connsiteY0" fmla="*/ 789 h 45119"/>
                  <a:gd name="connsiteX1" fmla="*/ 53024 w 54206"/>
                  <a:gd name="connsiteY1" fmla="*/ 0 h 45119"/>
                  <a:gd name="connsiteX2" fmla="*/ 163 w 54206"/>
                  <a:gd name="connsiteY2" fmla="*/ 44313 h 45119"/>
                  <a:gd name="connsiteX3" fmla="*/ 558 w 54206"/>
                  <a:gd name="connsiteY3" fmla="*/ 45102 h 45119"/>
                  <a:gd name="connsiteX4" fmla="*/ 54207 w 54206"/>
                  <a:gd name="connsiteY4" fmla="*/ 921 h 451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4206" h="45119">
                    <a:moveTo>
                      <a:pt x="54207" y="789"/>
                    </a:moveTo>
                    <a:cubicBezTo>
                      <a:pt x="54207" y="789"/>
                      <a:pt x="53418" y="263"/>
                      <a:pt x="53024" y="0"/>
                    </a:cubicBezTo>
                    <a:cubicBezTo>
                      <a:pt x="36850" y="16568"/>
                      <a:pt x="18572" y="29980"/>
                      <a:pt x="163" y="44313"/>
                    </a:cubicBezTo>
                    <a:cubicBezTo>
                      <a:pt x="-231" y="44576"/>
                      <a:pt x="163" y="45234"/>
                      <a:pt x="558" y="45102"/>
                    </a:cubicBezTo>
                    <a:cubicBezTo>
                      <a:pt x="21860" y="34846"/>
                      <a:pt x="39085" y="18672"/>
                      <a:pt x="54207" y="921"/>
                    </a:cubicBezTo>
                    <a:close/>
                  </a:path>
                </a:pathLst>
              </a:custGeom>
              <a:solidFill>
                <a:srgbClr val="E0855C"/>
              </a:solidFill>
              <a:ln w="1313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sz="2000" b="1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endParaRPr>
              </a:p>
            </p:txBody>
          </p:sp>
          <p:sp>
            <p:nvSpPr>
              <p:cNvPr id="70" name="Freeform: Shape 69">
                <a:extLst>
                  <a:ext uri="{FF2B5EF4-FFF2-40B4-BE49-F238E27FC236}">
                    <a16:creationId xmlns:a16="http://schemas.microsoft.com/office/drawing/2014/main" id="{14C1FF6B-EF65-3D2E-4FE6-0B84BA365A1D}"/>
                  </a:ext>
                </a:extLst>
              </p:cNvPr>
              <p:cNvSpPr/>
              <p:nvPr/>
            </p:nvSpPr>
            <p:spPr>
              <a:xfrm>
                <a:off x="6125348" y="3431472"/>
                <a:ext cx="53812" cy="45163"/>
              </a:xfrm>
              <a:custGeom>
                <a:avLst/>
                <a:gdLst>
                  <a:gd name="connsiteX0" fmla="*/ 53812 w 53812"/>
                  <a:gd name="connsiteY0" fmla="*/ 1315 h 45163"/>
                  <a:gd name="connsiteX1" fmla="*/ 53024 w 53812"/>
                  <a:gd name="connsiteY1" fmla="*/ 0 h 45163"/>
                  <a:gd name="connsiteX2" fmla="*/ 163 w 53812"/>
                  <a:gd name="connsiteY2" fmla="*/ 44445 h 45163"/>
                  <a:gd name="connsiteX3" fmla="*/ 558 w 53812"/>
                  <a:gd name="connsiteY3" fmla="*/ 45102 h 45163"/>
                  <a:gd name="connsiteX4" fmla="*/ 53812 w 53812"/>
                  <a:gd name="connsiteY4" fmla="*/ 1315 h 451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3812" h="45163">
                    <a:moveTo>
                      <a:pt x="53812" y="1315"/>
                    </a:moveTo>
                    <a:cubicBezTo>
                      <a:pt x="53812" y="1315"/>
                      <a:pt x="53286" y="526"/>
                      <a:pt x="53024" y="0"/>
                    </a:cubicBezTo>
                    <a:cubicBezTo>
                      <a:pt x="36850" y="16568"/>
                      <a:pt x="18572" y="29980"/>
                      <a:pt x="163" y="44445"/>
                    </a:cubicBezTo>
                    <a:cubicBezTo>
                      <a:pt x="-231" y="44708"/>
                      <a:pt x="163" y="45365"/>
                      <a:pt x="558" y="45102"/>
                    </a:cubicBezTo>
                    <a:cubicBezTo>
                      <a:pt x="21728" y="34977"/>
                      <a:pt x="38822" y="19067"/>
                      <a:pt x="53812" y="1315"/>
                    </a:cubicBezTo>
                    <a:close/>
                  </a:path>
                </a:pathLst>
              </a:custGeom>
              <a:solidFill>
                <a:srgbClr val="E0855C"/>
              </a:solidFill>
              <a:ln w="1313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sz="2000" b="1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endParaRPr>
              </a:p>
            </p:txBody>
          </p:sp>
          <p:sp>
            <p:nvSpPr>
              <p:cNvPr id="71" name="Freeform: Shape 70">
                <a:extLst>
                  <a:ext uri="{FF2B5EF4-FFF2-40B4-BE49-F238E27FC236}">
                    <a16:creationId xmlns:a16="http://schemas.microsoft.com/office/drawing/2014/main" id="{4C36C711-39A8-AA58-3D0E-9EDD8AFD8C4B}"/>
                  </a:ext>
                </a:extLst>
              </p:cNvPr>
              <p:cNvSpPr/>
              <p:nvPr/>
            </p:nvSpPr>
            <p:spPr>
              <a:xfrm>
                <a:off x="6134290" y="3447646"/>
                <a:ext cx="50788" cy="42533"/>
              </a:xfrm>
              <a:custGeom>
                <a:avLst/>
                <a:gdLst>
                  <a:gd name="connsiteX0" fmla="*/ 50788 w 50788"/>
                  <a:gd name="connsiteY0" fmla="*/ 2235 h 42533"/>
                  <a:gd name="connsiteX1" fmla="*/ 50394 w 50788"/>
                  <a:gd name="connsiteY1" fmla="*/ 0 h 42533"/>
                  <a:gd name="connsiteX2" fmla="*/ 163 w 50788"/>
                  <a:gd name="connsiteY2" fmla="*/ 41815 h 42533"/>
                  <a:gd name="connsiteX3" fmla="*/ 558 w 50788"/>
                  <a:gd name="connsiteY3" fmla="*/ 42472 h 42533"/>
                  <a:gd name="connsiteX4" fmla="*/ 50657 w 50788"/>
                  <a:gd name="connsiteY4" fmla="*/ 2235 h 425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0788" h="42533">
                    <a:moveTo>
                      <a:pt x="50788" y="2235"/>
                    </a:moveTo>
                    <a:cubicBezTo>
                      <a:pt x="50788" y="1578"/>
                      <a:pt x="50657" y="789"/>
                      <a:pt x="50394" y="0"/>
                    </a:cubicBezTo>
                    <a:cubicBezTo>
                      <a:pt x="35009" y="15385"/>
                      <a:pt x="17521" y="28140"/>
                      <a:pt x="163" y="41815"/>
                    </a:cubicBezTo>
                    <a:cubicBezTo>
                      <a:pt x="-231" y="42078"/>
                      <a:pt x="163" y="42735"/>
                      <a:pt x="558" y="42472"/>
                    </a:cubicBezTo>
                    <a:cubicBezTo>
                      <a:pt x="20545" y="33531"/>
                      <a:pt x="36456" y="18540"/>
                      <a:pt x="50657" y="2235"/>
                    </a:cubicBezTo>
                    <a:close/>
                  </a:path>
                </a:pathLst>
              </a:custGeom>
              <a:solidFill>
                <a:srgbClr val="E0855C"/>
              </a:solidFill>
              <a:ln w="1313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sz="2000" b="1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endParaRPr>
              </a:p>
            </p:txBody>
          </p:sp>
          <p:sp>
            <p:nvSpPr>
              <p:cNvPr id="72" name="Freeform: Shape 71">
                <a:extLst>
                  <a:ext uri="{FF2B5EF4-FFF2-40B4-BE49-F238E27FC236}">
                    <a16:creationId xmlns:a16="http://schemas.microsoft.com/office/drawing/2014/main" id="{EFBF81AF-C9FA-DE3A-0FA7-D9232F6B78B5}"/>
                  </a:ext>
                </a:extLst>
              </p:cNvPr>
              <p:cNvSpPr/>
              <p:nvPr/>
            </p:nvSpPr>
            <p:spPr>
              <a:xfrm>
                <a:off x="5342869" y="3088671"/>
                <a:ext cx="209055" cy="294896"/>
              </a:xfrm>
              <a:custGeom>
                <a:avLst/>
                <a:gdLst>
                  <a:gd name="connsiteX0" fmla="*/ 208937 w 209055"/>
                  <a:gd name="connsiteY0" fmla="*/ 204602 h 294896"/>
                  <a:gd name="connsiteX1" fmla="*/ 208543 w 209055"/>
                  <a:gd name="connsiteY1" fmla="*/ 211308 h 294896"/>
                  <a:gd name="connsiteX2" fmla="*/ 135958 w 209055"/>
                  <a:gd name="connsiteY2" fmla="*/ 294018 h 294896"/>
                  <a:gd name="connsiteX3" fmla="*/ 8278 w 209055"/>
                  <a:gd name="connsiteY3" fmla="*/ 191716 h 294896"/>
                  <a:gd name="connsiteX4" fmla="*/ 5780 w 209055"/>
                  <a:gd name="connsiteY4" fmla="*/ 77975 h 294896"/>
                  <a:gd name="connsiteX5" fmla="*/ 179877 w 209055"/>
                  <a:gd name="connsiteY5" fmla="*/ 28007 h 294896"/>
                  <a:gd name="connsiteX6" fmla="*/ 206439 w 209055"/>
                  <a:gd name="connsiteY6" fmla="*/ 146351 h 294896"/>
                  <a:gd name="connsiteX7" fmla="*/ 208937 w 209055"/>
                  <a:gd name="connsiteY7" fmla="*/ 204602 h 2948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09055" h="294896">
                    <a:moveTo>
                      <a:pt x="208937" y="204602"/>
                    </a:moveTo>
                    <a:cubicBezTo>
                      <a:pt x="208937" y="206838"/>
                      <a:pt x="208805" y="209073"/>
                      <a:pt x="208543" y="211308"/>
                    </a:cubicBezTo>
                    <a:cubicBezTo>
                      <a:pt x="203546" y="265615"/>
                      <a:pt x="182375" y="287575"/>
                      <a:pt x="135958" y="294018"/>
                    </a:cubicBezTo>
                    <a:cubicBezTo>
                      <a:pt x="101244" y="298752"/>
                      <a:pt x="26556" y="287049"/>
                      <a:pt x="8278" y="191716"/>
                    </a:cubicBezTo>
                    <a:cubicBezTo>
                      <a:pt x="-926" y="143984"/>
                      <a:pt x="-3425" y="103616"/>
                      <a:pt x="5780" y="77975"/>
                    </a:cubicBezTo>
                    <a:cubicBezTo>
                      <a:pt x="25241" y="24325"/>
                      <a:pt x="126228" y="-36951"/>
                      <a:pt x="179877" y="28007"/>
                    </a:cubicBezTo>
                    <a:cubicBezTo>
                      <a:pt x="192106" y="42866"/>
                      <a:pt x="202888" y="112163"/>
                      <a:pt x="206439" y="146351"/>
                    </a:cubicBezTo>
                    <a:cubicBezTo>
                      <a:pt x="208805" y="168836"/>
                      <a:pt x="209331" y="188034"/>
                      <a:pt x="208937" y="204602"/>
                    </a:cubicBezTo>
                    <a:close/>
                  </a:path>
                </a:pathLst>
              </a:custGeom>
              <a:solidFill>
                <a:srgbClr val="F5A784"/>
              </a:solidFill>
              <a:ln w="1313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sz="2000" b="1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endParaRPr>
              </a:p>
            </p:txBody>
          </p:sp>
          <p:sp>
            <p:nvSpPr>
              <p:cNvPr id="73" name="Freeform: Shape 72">
                <a:extLst>
                  <a:ext uri="{FF2B5EF4-FFF2-40B4-BE49-F238E27FC236}">
                    <a16:creationId xmlns:a16="http://schemas.microsoft.com/office/drawing/2014/main" id="{11F3B04F-FEE5-A5BF-74E1-87F5EBA27389}"/>
                  </a:ext>
                </a:extLst>
              </p:cNvPr>
              <p:cNvSpPr/>
              <p:nvPr/>
            </p:nvSpPr>
            <p:spPr>
              <a:xfrm>
                <a:off x="5106786" y="3044694"/>
                <a:ext cx="430538" cy="786474"/>
              </a:xfrm>
              <a:custGeom>
                <a:avLst/>
                <a:gdLst>
                  <a:gd name="connsiteX0" fmla="*/ 180 w 430538"/>
                  <a:gd name="connsiteY0" fmla="*/ 682506 h 786474"/>
                  <a:gd name="connsiteX1" fmla="*/ 30949 w 430538"/>
                  <a:gd name="connsiteY1" fmla="*/ 578232 h 786474"/>
                  <a:gd name="connsiteX2" fmla="*/ 31870 w 430538"/>
                  <a:gd name="connsiteY2" fmla="*/ 473169 h 786474"/>
                  <a:gd name="connsiteX3" fmla="*/ 6229 w 430538"/>
                  <a:gd name="connsiteY3" fmla="*/ 441216 h 786474"/>
                  <a:gd name="connsiteX4" fmla="*/ 14118 w 430538"/>
                  <a:gd name="connsiteY4" fmla="*/ 383096 h 786474"/>
                  <a:gd name="connsiteX5" fmla="*/ 53172 w 430538"/>
                  <a:gd name="connsiteY5" fmla="*/ 335890 h 786474"/>
                  <a:gd name="connsiteX6" fmla="*/ 89201 w 430538"/>
                  <a:gd name="connsiteY6" fmla="*/ 231748 h 786474"/>
                  <a:gd name="connsiteX7" fmla="*/ 101693 w 430538"/>
                  <a:gd name="connsiteY7" fmla="*/ 143253 h 786474"/>
                  <a:gd name="connsiteX8" fmla="*/ 146926 w 430538"/>
                  <a:gd name="connsiteY8" fmla="*/ 109722 h 786474"/>
                  <a:gd name="connsiteX9" fmla="*/ 190319 w 430538"/>
                  <a:gd name="connsiteY9" fmla="*/ 46868 h 786474"/>
                  <a:gd name="connsiteX10" fmla="*/ 254225 w 430538"/>
                  <a:gd name="connsiteY10" fmla="*/ 7289 h 786474"/>
                  <a:gd name="connsiteX11" fmla="*/ 368492 w 430538"/>
                  <a:gd name="connsiteY11" fmla="*/ 10313 h 786474"/>
                  <a:gd name="connsiteX12" fmla="*/ 430294 w 430538"/>
                  <a:gd name="connsiteY12" fmla="*/ 86448 h 786474"/>
                  <a:gd name="connsiteX13" fmla="*/ 429111 w 430538"/>
                  <a:gd name="connsiteY13" fmla="*/ 90787 h 786474"/>
                  <a:gd name="connsiteX14" fmla="*/ 425824 w 430538"/>
                  <a:gd name="connsiteY14" fmla="*/ 93812 h 786474"/>
                  <a:gd name="connsiteX15" fmla="*/ 410044 w 430538"/>
                  <a:gd name="connsiteY15" fmla="*/ 103148 h 786474"/>
                  <a:gd name="connsiteX16" fmla="*/ 401366 w 430538"/>
                  <a:gd name="connsiteY16" fmla="*/ 120373 h 786474"/>
                  <a:gd name="connsiteX17" fmla="*/ 395317 w 430538"/>
                  <a:gd name="connsiteY17" fmla="*/ 161267 h 786474"/>
                  <a:gd name="connsiteX18" fmla="*/ 378486 w 430538"/>
                  <a:gd name="connsiteY18" fmla="*/ 174811 h 786474"/>
                  <a:gd name="connsiteX19" fmla="*/ 356395 w 430538"/>
                  <a:gd name="connsiteY19" fmla="*/ 169420 h 786474"/>
                  <a:gd name="connsiteX20" fmla="*/ 342194 w 430538"/>
                  <a:gd name="connsiteY20" fmla="*/ 176784 h 786474"/>
                  <a:gd name="connsiteX21" fmla="*/ 329045 w 430538"/>
                  <a:gd name="connsiteY21" fmla="*/ 212024 h 786474"/>
                  <a:gd name="connsiteX22" fmla="*/ 344955 w 430538"/>
                  <a:gd name="connsiteY22" fmla="*/ 245686 h 786474"/>
                  <a:gd name="connsiteX23" fmla="*/ 320103 w 430538"/>
                  <a:gd name="connsiteY23" fmla="*/ 390197 h 786474"/>
                  <a:gd name="connsiteX24" fmla="*/ 326020 w 430538"/>
                  <a:gd name="connsiteY24" fmla="*/ 419520 h 786474"/>
                  <a:gd name="connsiteX25" fmla="*/ 319709 w 430538"/>
                  <a:gd name="connsiteY25" fmla="*/ 472643 h 786474"/>
                  <a:gd name="connsiteX26" fmla="*/ 303140 w 430538"/>
                  <a:gd name="connsiteY26" fmla="*/ 506306 h 786474"/>
                  <a:gd name="connsiteX27" fmla="*/ 308400 w 430538"/>
                  <a:gd name="connsiteY27" fmla="*/ 573367 h 786474"/>
                  <a:gd name="connsiteX28" fmla="*/ 295382 w 430538"/>
                  <a:gd name="connsiteY28" fmla="*/ 695261 h 786474"/>
                  <a:gd name="connsiteX29" fmla="*/ 257775 w 430538"/>
                  <a:gd name="connsiteY29" fmla="*/ 749568 h 786474"/>
                  <a:gd name="connsiteX30" fmla="*/ 201891 w 430538"/>
                  <a:gd name="connsiteY30" fmla="*/ 778233 h 786474"/>
                  <a:gd name="connsiteX31" fmla="*/ 139037 w 430538"/>
                  <a:gd name="connsiteY31" fmla="*/ 786386 h 786474"/>
                  <a:gd name="connsiteX32" fmla="*/ 73159 w 430538"/>
                  <a:gd name="connsiteY32" fmla="*/ 775341 h 786474"/>
                  <a:gd name="connsiteX33" fmla="*/ 49 w 430538"/>
                  <a:gd name="connsiteY33" fmla="*/ 682112 h 7864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</a:cxnLst>
                <a:rect l="l" t="t" r="r" b="b"/>
                <a:pathLst>
                  <a:path w="430538" h="786474">
                    <a:moveTo>
                      <a:pt x="180" y="682506"/>
                    </a:moveTo>
                    <a:cubicBezTo>
                      <a:pt x="-2055" y="645951"/>
                      <a:pt x="17011" y="612026"/>
                      <a:pt x="30949" y="578232"/>
                    </a:cubicBezTo>
                    <a:cubicBezTo>
                      <a:pt x="44888" y="544439"/>
                      <a:pt x="53172" y="503018"/>
                      <a:pt x="31870" y="473169"/>
                    </a:cubicBezTo>
                    <a:cubicBezTo>
                      <a:pt x="23849" y="461992"/>
                      <a:pt x="12277" y="453445"/>
                      <a:pt x="6229" y="441216"/>
                    </a:cubicBezTo>
                    <a:cubicBezTo>
                      <a:pt x="-2713" y="422807"/>
                      <a:pt x="3073" y="400322"/>
                      <a:pt x="14118" y="383096"/>
                    </a:cubicBezTo>
                    <a:cubicBezTo>
                      <a:pt x="25032" y="365871"/>
                      <a:pt x="40548" y="352064"/>
                      <a:pt x="53172" y="335890"/>
                    </a:cubicBezTo>
                    <a:cubicBezTo>
                      <a:pt x="76183" y="306436"/>
                      <a:pt x="89069" y="269223"/>
                      <a:pt x="89201" y="231748"/>
                    </a:cubicBezTo>
                    <a:cubicBezTo>
                      <a:pt x="89201" y="201241"/>
                      <a:pt x="82363" y="166790"/>
                      <a:pt x="101693" y="143253"/>
                    </a:cubicBezTo>
                    <a:cubicBezTo>
                      <a:pt x="113659" y="128789"/>
                      <a:pt x="133120" y="122477"/>
                      <a:pt x="146926" y="109722"/>
                    </a:cubicBezTo>
                    <a:cubicBezTo>
                      <a:pt x="166256" y="91839"/>
                      <a:pt x="172436" y="65935"/>
                      <a:pt x="190319" y="46868"/>
                    </a:cubicBezTo>
                    <a:cubicBezTo>
                      <a:pt x="207545" y="28328"/>
                      <a:pt x="230030" y="14784"/>
                      <a:pt x="254225" y="7289"/>
                    </a:cubicBezTo>
                    <a:cubicBezTo>
                      <a:pt x="291175" y="-4019"/>
                      <a:pt x="331674" y="-1521"/>
                      <a:pt x="368492" y="10313"/>
                    </a:cubicBezTo>
                    <a:cubicBezTo>
                      <a:pt x="400708" y="20701"/>
                      <a:pt x="433713" y="49367"/>
                      <a:pt x="430294" y="86448"/>
                    </a:cubicBezTo>
                    <a:cubicBezTo>
                      <a:pt x="430163" y="88026"/>
                      <a:pt x="429900" y="89472"/>
                      <a:pt x="429111" y="90787"/>
                    </a:cubicBezTo>
                    <a:cubicBezTo>
                      <a:pt x="428322" y="92102"/>
                      <a:pt x="427007" y="93023"/>
                      <a:pt x="425824" y="93812"/>
                    </a:cubicBezTo>
                    <a:cubicBezTo>
                      <a:pt x="420958" y="97230"/>
                      <a:pt x="414647" y="99597"/>
                      <a:pt x="410044" y="103148"/>
                    </a:cubicBezTo>
                    <a:cubicBezTo>
                      <a:pt x="405048" y="106961"/>
                      <a:pt x="402944" y="114587"/>
                      <a:pt x="401366" y="120373"/>
                    </a:cubicBezTo>
                    <a:cubicBezTo>
                      <a:pt x="398078" y="133522"/>
                      <a:pt x="400182" y="148644"/>
                      <a:pt x="395317" y="161267"/>
                    </a:cubicBezTo>
                    <a:cubicBezTo>
                      <a:pt x="392556" y="168368"/>
                      <a:pt x="386113" y="174680"/>
                      <a:pt x="378486" y="174811"/>
                    </a:cubicBezTo>
                    <a:cubicBezTo>
                      <a:pt x="370859" y="174943"/>
                      <a:pt x="364022" y="169157"/>
                      <a:pt x="356395" y="169420"/>
                    </a:cubicBezTo>
                    <a:cubicBezTo>
                      <a:pt x="351004" y="169552"/>
                      <a:pt x="346139" y="172839"/>
                      <a:pt x="342194" y="176784"/>
                    </a:cubicBezTo>
                    <a:cubicBezTo>
                      <a:pt x="333121" y="185988"/>
                      <a:pt x="328124" y="199138"/>
                      <a:pt x="329045" y="212024"/>
                    </a:cubicBezTo>
                    <a:cubicBezTo>
                      <a:pt x="329965" y="224647"/>
                      <a:pt x="336014" y="236876"/>
                      <a:pt x="344955" y="245686"/>
                    </a:cubicBezTo>
                    <a:cubicBezTo>
                      <a:pt x="390452" y="290394"/>
                      <a:pt x="317473" y="344306"/>
                      <a:pt x="320103" y="390197"/>
                    </a:cubicBezTo>
                    <a:cubicBezTo>
                      <a:pt x="320629" y="400191"/>
                      <a:pt x="324179" y="409789"/>
                      <a:pt x="326020" y="419520"/>
                    </a:cubicBezTo>
                    <a:cubicBezTo>
                      <a:pt x="329439" y="437272"/>
                      <a:pt x="327204" y="456207"/>
                      <a:pt x="319709" y="472643"/>
                    </a:cubicBezTo>
                    <a:cubicBezTo>
                      <a:pt x="314580" y="484083"/>
                      <a:pt x="306954" y="494340"/>
                      <a:pt x="303140" y="506306"/>
                    </a:cubicBezTo>
                    <a:cubicBezTo>
                      <a:pt x="296303" y="528002"/>
                      <a:pt x="303009" y="551276"/>
                      <a:pt x="308400" y="573367"/>
                    </a:cubicBezTo>
                    <a:cubicBezTo>
                      <a:pt x="317868" y="612157"/>
                      <a:pt x="310504" y="658706"/>
                      <a:pt x="295382" y="695261"/>
                    </a:cubicBezTo>
                    <a:cubicBezTo>
                      <a:pt x="286835" y="715643"/>
                      <a:pt x="274212" y="734709"/>
                      <a:pt x="257775" y="749568"/>
                    </a:cubicBezTo>
                    <a:cubicBezTo>
                      <a:pt x="240418" y="765216"/>
                      <a:pt x="224639" y="773763"/>
                      <a:pt x="201891" y="778233"/>
                    </a:cubicBezTo>
                    <a:cubicBezTo>
                      <a:pt x="179931" y="782573"/>
                      <a:pt x="161522" y="787175"/>
                      <a:pt x="139037" y="786386"/>
                    </a:cubicBezTo>
                    <a:cubicBezTo>
                      <a:pt x="116420" y="785597"/>
                      <a:pt x="94592" y="782836"/>
                      <a:pt x="73159" y="775341"/>
                    </a:cubicBezTo>
                    <a:cubicBezTo>
                      <a:pt x="35026" y="762191"/>
                      <a:pt x="2547" y="722612"/>
                      <a:pt x="49" y="682112"/>
                    </a:cubicBezTo>
                    <a:close/>
                  </a:path>
                </a:pathLst>
              </a:custGeom>
              <a:solidFill>
                <a:srgbClr val="260000"/>
              </a:solidFill>
              <a:ln w="1313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sz="2000" b="1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endParaRPr>
              </a:p>
            </p:txBody>
          </p:sp>
          <p:sp>
            <p:nvSpPr>
              <p:cNvPr id="74" name="Freeform: Shape 73">
                <a:extLst>
                  <a:ext uri="{FF2B5EF4-FFF2-40B4-BE49-F238E27FC236}">
                    <a16:creationId xmlns:a16="http://schemas.microsoft.com/office/drawing/2014/main" id="{A74462EF-BEB0-A603-6BC8-5AC69E00150F}"/>
                  </a:ext>
                </a:extLst>
              </p:cNvPr>
              <p:cNvSpPr/>
              <p:nvPr/>
            </p:nvSpPr>
            <p:spPr>
              <a:xfrm>
                <a:off x="5531031" y="3189919"/>
                <a:ext cx="39747" cy="84813"/>
              </a:xfrm>
              <a:custGeom>
                <a:avLst/>
                <a:gdLst>
                  <a:gd name="connsiteX0" fmla="*/ 9073 w 39747"/>
                  <a:gd name="connsiteY0" fmla="*/ 0 h 84813"/>
                  <a:gd name="connsiteX1" fmla="*/ 36161 w 39747"/>
                  <a:gd name="connsiteY1" fmla="*/ 51414 h 84813"/>
                  <a:gd name="connsiteX2" fmla="*/ 0 w 39747"/>
                  <a:gd name="connsiteY2" fmla="*/ 84813 h 84813"/>
                  <a:gd name="connsiteX3" fmla="*/ 9073 w 39747"/>
                  <a:gd name="connsiteY3" fmla="*/ 0 h 848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9747" h="84813">
                    <a:moveTo>
                      <a:pt x="9073" y="0"/>
                    </a:moveTo>
                    <a:cubicBezTo>
                      <a:pt x="9073" y="0"/>
                      <a:pt x="14596" y="28928"/>
                      <a:pt x="36161" y="51414"/>
                    </a:cubicBezTo>
                    <a:cubicBezTo>
                      <a:pt x="53912" y="69954"/>
                      <a:pt x="0" y="84813"/>
                      <a:pt x="0" y="84813"/>
                    </a:cubicBezTo>
                    <a:cubicBezTo>
                      <a:pt x="0" y="84813"/>
                      <a:pt x="526" y="10256"/>
                      <a:pt x="9073" y="0"/>
                    </a:cubicBezTo>
                    <a:close/>
                  </a:path>
                </a:pathLst>
              </a:custGeom>
              <a:solidFill>
                <a:srgbClr val="F5A784"/>
              </a:solidFill>
              <a:ln w="1313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sz="2000" b="1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endParaRPr>
              </a:p>
            </p:txBody>
          </p:sp>
          <p:sp>
            <p:nvSpPr>
              <p:cNvPr id="75" name="Freeform: Shape 74">
                <a:extLst>
                  <a:ext uri="{FF2B5EF4-FFF2-40B4-BE49-F238E27FC236}">
                    <a16:creationId xmlns:a16="http://schemas.microsoft.com/office/drawing/2014/main" id="{0BD03FAF-A6BB-2CFB-96E1-8C10FB597C96}"/>
                  </a:ext>
                </a:extLst>
              </p:cNvPr>
              <p:cNvSpPr/>
              <p:nvPr/>
            </p:nvSpPr>
            <p:spPr>
              <a:xfrm>
                <a:off x="5456610" y="3237787"/>
                <a:ext cx="25263" cy="36643"/>
              </a:xfrm>
              <a:custGeom>
                <a:avLst/>
                <a:gdLst>
                  <a:gd name="connsiteX0" fmla="*/ 17747 w 25263"/>
                  <a:gd name="connsiteY0" fmla="*/ 13934 h 36643"/>
                  <a:gd name="connsiteX1" fmla="*/ 5912 w 25263"/>
                  <a:gd name="connsiteY1" fmla="*/ 390 h 36643"/>
                  <a:gd name="connsiteX2" fmla="*/ 2494 w 25263"/>
                  <a:gd name="connsiteY2" fmla="*/ 6307 h 36643"/>
                  <a:gd name="connsiteX3" fmla="*/ 10383 w 25263"/>
                  <a:gd name="connsiteY3" fmla="*/ 16695 h 36643"/>
                  <a:gd name="connsiteX4" fmla="*/ 1573 w 25263"/>
                  <a:gd name="connsiteY4" fmla="*/ 19720 h 36643"/>
                  <a:gd name="connsiteX5" fmla="*/ 4072 w 25263"/>
                  <a:gd name="connsiteY5" fmla="*/ 25505 h 36643"/>
                  <a:gd name="connsiteX6" fmla="*/ 13276 w 25263"/>
                  <a:gd name="connsiteY6" fmla="*/ 23270 h 36643"/>
                  <a:gd name="connsiteX7" fmla="*/ 18799 w 25263"/>
                  <a:gd name="connsiteY7" fmla="*/ 35104 h 36643"/>
                  <a:gd name="connsiteX8" fmla="*/ 25242 w 25263"/>
                  <a:gd name="connsiteY8" fmla="*/ 33395 h 36643"/>
                  <a:gd name="connsiteX9" fmla="*/ 18010 w 25263"/>
                  <a:gd name="connsiteY9" fmla="*/ 13671 h 366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25263" h="36643">
                    <a:moveTo>
                      <a:pt x="17747" y="13934"/>
                    </a:moveTo>
                    <a:cubicBezTo>
                      <a:pt x="15117" y="8411"/>
                      <a:pt x="11698" y="3020"/>
                      <a:pt x="5912" y="390"/>
                    </a:cubicBezTo>
                    <a:cubicBezTo>
                      <a:pt x="1836" y="-1451"/>
                      <a:pt x="-1188" y="3677"/>
                      <a:pt x="2494" y="6307"/>
                    </a:cubicBezTo>
                    <a:cubicBezTo>
                      <a:pt x="6176" y="9069"/>
                      <a:pt x="8543" y="12751"/>
                      <a:pt x="10383" y="16695"/>
                    </a:cubicBezTo>
                    <a:cubicBezTo>
                      <a:pt x="7359" y="17353"/>
                      <a:pt x="4335" y="18273"/>
                      <a:pt x="1573" y="19720"/>
                    </a:cubicBezTo>
                    <a:cubicBezTo>
                      <a:pt x="-1714" y="21297"/>
                      <a:pt x="653" y="26689"/>
                      <a:pt x="4072" y="25505"/>
                    </a:cubicBezTo>
                    <a:cubicBezTo>
                      <a:pt x="7096" y="24453"/>
                      <a:pt x="10120" y="23928"/>
                      <a:pt x="13276" y="23270"/>
                    </a:cubicBezTo>
                    <a:cubicBezTo>
                      <a:pt x="14854" y="27346"/>
                      <a:pt x="16432" y="31554"/>
                      <a:pt x="18799" y="35104"/>
                    </a:cubicBezTo>
                    <a:cubicBezTo>
                      <a:pt x="20508" y="37603"/>
                      <a:pt x="25636" y="37077"/>
                      <a:pt x="25242" y="33395"/>
                    </a:cubicBezTo>
                    <a:cubicBezTo>
                      <a:pt x="24453" y="26557"/>
                      <a:pt x="20903" y="19851"/>
                      <a:pt x="18010" y="13671"/>
                    </a:cubicBezTo>
                    <a:close/>
                  </a:path>
                </a:pathLst>
              </a:custGeom>
              <a:solidFill>
                <a:srgbClr val="E0855C"/>
              </a:solidFill>
              <a:ln w="1313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sz="2000" b="1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endParaRPr>
              </a:p>
            </p:txBody>
          </p:sp>
          <p:sp>
            <p:nvSpPr>
              <p:cNvPr id="76" name="Freeform: Shape 75">
                <a:extLst>
                  <a:ext uri="{FF2B5EF4-FFF2-40B4-BE49-F238E27FC236}">
                    <a16:creationId xmlns:a16="http://schemas.microsoft.com/office/drawing/2014/main" id="{210654A7-DE3F-7E0F-006E-F25818D27CD7}"/>
                  </a:ext>
                </a:extLst>
              </p:cNvPr>
              <p:cNvSpPr/>
              <p:nvPr/>
            </p:nvSpPr>
            <p:spPr>
              <a:xfrm>
                <a:off x="5529394" y="3293273"/>
                <a:ext cx="22412" cy="7534"/>
              </a:xfrm>
              <a:custGeom>
                <a:avLst/>
                <a:gdLst>
                  <a:gd name="connsiteX0" fmla="*/ 22412 w 22412"/>
                  <a:gd name="connsiteY0" fmla="*/ 0 h 7534"/>
                  <a:gd name="connsiteX1" fmla="*/ 22018 w 22412"/>
                  <a:gd name="connsiteY1" fmla="*/ 6706 h 7534"/>
                  <a:gd name="connsiteX2" fmla="*/ 19256 w 22412"/>
                  <a:gd name="connsiteY2" fmla="*/ 7101 h 7534"/>
                  <a:gd name="connsiteX3" fmla="*/ 190 w 22412"/>
                  <a:gd name="connsiteY3" fmla="*/ 3024 h 7534"/>
                  <a:gd name="connsiteX4" fmla="*/ 584 w 22412"/>
                  <a:gd name="connsiteY4" fmla="*/ 1578 h 7534"/>
                  <a:gd name="connsiteX5" fmla="*/ 16890 w 22412"/>
                  <a:gd name="connsiteY5" fmla="*/ 1052 h 7534"/>
                  <a:gd name="connsiteX6" fmla="*/ 22412 w 22412"/>
                  <a:gd name="connsiteY6" fmla="*/ 0 h 75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2412" h="7534">
                    <a:moveTo>
                      <a:pt x="22412" y="0"/>
                    </a:moveTo>
                    <a:cubicBezTo>
                      <a:pt x="22412" y="2235"/>
                      <a:pt x="22281" y="4471"/>
                      <a:pt x="22018" y="6706"/>
                    </a:cubicBezTo>
                    <a:lnTo>
                      <a:pt x="19256" y="7101"/>
                    </a:lnTo>
                    <a:cubicBezTo>
                      <a:pt x="13471" y="7758"/>
                      <a:pt x="4003" y="8416"/>
                      <a:pt x="190" y="3024"/>
                    </a:cubicBezTo>
                    <a:cubicBezTo>
                      <a:pt x="-205" y="2630"/>
                      <a:pt x="58" y="1841"/>
                      <a:pt x="584" y="1578"/>
                    </a:cubicBezTo>
                    <a:cubicBezTo>
                      <a:pt x="5450" y="-789"/>
                      <a:pt x="11498" y="1578"/>
                      <a:pt x="16890" y="1052"/>
                    </a:cubicBezTo>
                    <a:cubicBezTo>
                      <a:pt x="18862" y="921"/>
                      <a:pt x="20571" y="526"/>
                      <a:pt x="22412" y="0"/>
                    </a:cubicBezTo>
                    <a:close/>
                  </a:path>
                </a:pathLst>
              </a:custGeom>
              <a:solidFill>
                <a:srgbClr val="E0855C"/>
              </a:solidFill>
              <a:ln w="1313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sz="2000" b="1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endParaRPr>
              </a:p>
            </p:txBody>
          </p:sp>
          <p:sp>
            <p:nvSpPr>
              <p:cNvPr id="77" name="Freeform: Shape 76">
                <a:extLst>
                  <a:ext uri="{FF2B5EF4-FFF2-40B4-BE49-F238E27FC236}">
                    <a16:creationId xmlns:a16="http://schemas.microsoft.com/office/drawing/2014/main" id="{AD1941FC-E596-2FAB-B79F-265B9C813AFC}"/>
                  </a:ext>
                </a:extLst>
              </p:cNvPr>
              <p:cNvSpPr/>
              <p:nvPr/>
            </p:nvSpPr>
            <p:spPr>
              <a:xfrm>
                <a:off x="5459367" y="3373747"/>
                <a:ext cx="21038" cy="30375"/>
              </a:xfrm>
              <a:custGeom>
                <a:avLst/>
                <a:gdLst>
                  <a:gd name="connsiteX0" fmla="*/ 21039 w 21038"/>
                  <a:gd name="connsiteY0" fmla="*/ 8021 h 30375"/>
                  <a:gd name="connsiteX1" fmla="*/ 19987 w 21038"/>
                  <a:gd name="connsiteY1" fmla="*/ 30375 h 30375"/>
                  <a:gd name="connsiteX2" fmla="*/ 0 w 21038"/>
                  <a:gd name="connsiteY2" fmla="*/ 0 h 30375"/>
                  <a:gd name="connsiteX3" fmla="*/ 21039 w 21038"/>
                  <a:gd name="connsiteY3" fmla="*/ 8021 h 303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1038" h="30375">
                    <a:moveTo>
                      <a:pt x="21039" y="8021"/>
                    </a:moveTo>
                    <a:cubicBezTo>
                      <a:pt x="20776" y="11966"/>
                      <a:pt x="20118" y="20250"/>
                      <a:pt x="19987" y="30375"/>
                    </a:cubicBezTo>
                    <a:cubicBezTo>
                      <a:pt x="1972" y="19067"/>
                      <a:pt x="0" y="0"/>
                      <a:pt x="0" y="0"/>
                    </a:cubicBezTo>
                    <a:cubicBezTo>
                      <a:pt x="7364" y="5391"/>
                      <a:pt x="16699" y="7364"/>
                      <a:pt x="21039" y="8021"/>
                    </a:cubicBezTo>
                    <a:close/>
                  </a:path>
                </a:pathLst>
              </a:custGeom>
              <a:solidFill>
                <a:srgbClr val="E0855C"/>
              </a:solidFill>
              <a:ln w="1313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sz="2000" b="1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endParaRPr>
              </a:p>
            </p:txBody>
          </p:sp>
          <p:sp>
            <p:nvSpPr>
              <p:cNvPr id="78" name="Freeform: Shape 77">
                <a:extLst>
                  <a:ext uri="{FF2B5EF4-FFF2-40B4-BE49-F238E27FC236}">
                    <a16:creationId xmlns:a16="http://schemas.microsoft.com/office/drawing/2014/main" id="{84567005-CD71-B593-832D-85E31E5ADF04}"/>
                  </a:ext>
                </a:extLst>
              </p:cNvPr>
              <p:cNvSpPr/>
              <p:nvPr/>
            </p:nvSpPr>
            <p:spPr>
              <a:xfrm>
                <a:off x="5551823" y="3644526"/>
                <a:ext cx="105572" cy="220216"/>
              </a:xfrm>
              <a:custGeom>
                <a:avLst/>
                <a:gdLst>
                  <a:gd name="connsiteX0" fmla="*/ 60997 w 105572"/>
                  <a:gd name="connsiteY0" fmla="*/ 114364 h 220216"/>
                  <a:gd name="connsiteX1" fmla="*/ 50083 w 105572"/>
                  <a:gd name="connsiteY1" fmla="*/ 220216 h 220216"/>
                  <a:gd name="connsiteX2" fmla="*/ 247 w 105572"/>
                  <a:gd name="connsiteY2" fmla="*/ 2069 h 220216"/>
                  <a:gd name="connsiteX3" fmla="*/ 105573 w 105572"/>
                  <a:gd name="connsiteY3" fmla="*/ 31787 h 220216"/>
                  <a:gd name="connsiteX4" fmla="*/ 60997 w 105572"/>
                  <a:gd name="connsiteY4" fmla="*/ 114364 h 22021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05572" h="220216">
                    <a:moveTo>
                      <a:pt x="60997" y="114364"/>
                    </a:moveTo>
                    <a:cubicBezTo>
                      <a:pt x="50871" y="148158"/>
                      <a:pt x="48768" y="184056"/>
                      <a:pt x="50083" y="220216"/>
                    </a:cubicBezTo>
                    <a:cubicBezTo>
                      <a:pt x="-6460" y="132642"/>
                      <a:pt x="247" y="2069"/>
                      <a:pt x="247" y="2069"/>
                    </a:cubicBezTo>
                    <a:cubicBezTo>
                      <a:pt x="33514" y="-5952"/>
                      <a:pt x="72305" y="10485"/>
                      <a:pt x="105573" y="31787"/>
                    </a:cubicBezTo>
                    <a:cubicBezTo>
                      <a:pt x="104652" y="64003"/>
                      <a:pt x="68097" y="90433"/>
                      <a:pt x="60997" y="114364"/>
                    </a:cubicBezTo>
                    <a:close/>
                  </a:path>
                </a:pathLst>
              </a:custGeom>
              <a:solidFill>
                <a:schemeClr val="accent3">
                  <a:lumMod val="75000"/>
                </a:schemeClr>
              </a:solidFill>
              <a:ln w="1313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sz="2000" b="1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endParaRPr>
              </a:p>
            </p:txBody>
          </p:sp>
          <p:sp>
            <p:nvSpPr>
              <p:cNvPr id="79" name="Freeform: Shape 78">
                <a:extLst>
                  <a:ext uri="{FF2B5EF4-FFF2-40B4-BE49-F238E27FC236}">
                    <a16:creationId xmlns:a16="http://schemas.microsoft.com/office/drawing/2014/main" id="{B903C06D-0C0E-DCAE-6876-D9D195EBB9AC}"/>
                  </a:ext>
                </a:extLst>
              </p:cNvPr>
              <p:cNvSpPr/>
              <p:nvPr/>
            </p:nvSpPr>
            <p:spPr>
              <a:xfrm>
                <a:off x="5504331" y="3464876"/>
                <a:ext cx="601587" cy="368254"/>
              </a:xfrm>
              <a:custGeom>
                <a:avLst/>
                <a:gdLst>
                  <a:gd name="connsiteX0" fmla="*/ 5660 w 601587"/>
                  <a:gd name="connsiteY0" fmla="*/ 113474 h 368254"/>
                  <a:gd name="connsiteX1" fmla="*/ 74037 w 601587"/>
                  <a:gd name="connsiteY1" fmla="*/ 3020 h 368254"/>
                  <a:gd name="connsiteX2" fmla="*/ 322691 w 601587"/>
                  <a:gd name="connsiteY2" fmla="*/ 260615 h 368254"/>
                  <a:gd name="connsiteX3" fmla="*/ 563586 w 601587"/>
                  <a:gd name="connsiteY3" fmla="*/ 23007 h 368254"/>
                  <a:gd name="connsiteX4" fmla="*/ 601588 w 601587"/>
                  <a:gd name="connsiteY4" fmla="*/ 55880 h 368254"/>
                  <a:gd name="connsiteX5" fmla="*/ 346359 w 601587"/>
                  <a:gd name="connsiteY5" fmla="*/ 365021 h 368254"/>
                  <a:gd name="connsiteX6" fmla="*/ 5792 w 601587"/>
                  <a:gd name="connsiteY6" fmla="*/ 113343 h 3682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601587" h="368254">
                    <a:moveTo>
                      <a:pt x="5660" y="113474"/>
                    </a:moveTo>
                    <a:cubicBezTo>
                      <a:pt x="5660" y="113474"/>
                      <a:pt x="-29185" y="-21701"/>
                      <a:pt x="74037" y="3020"/>
                    </a:cubicBezTo>
                    <a:cubicBezTo>
                      <a:pt x="174103" y="27083"/>
                      <a:pt x="225517" y="255618"/>
                      <a:pt x="322691" y="260615"/>
                    </a:cubicBezTo>
                    <a:cubicBezTo>
                      <a:pt x="336497" y="261404"/>
                      <a:pt x="563586" y="23007"/>
                      <a:pt x="563586" y="23007"/>
                    </a:cubicBezTo>
                    <a:lnTo>
                      <a:pt x="601588" y="55880"/>
                    </a:lnTo>
                    <a:cubicBezTo>
                      <a:pt x="601588" y="55880"/>
                      <a:pt x="421705" y="343719"/>
                      <a:pt x="346359" y="365021"/>
                    </a:cubicBezTo>
                    <a:cubicBezTo>
                      <a:pt x="276274" y="384876"/>
                      <a:pt x="123215" y="314790"/>
                      <a:pt x="5792" y="113343"/>
                    </a:cubicBezTo>
                    <a:close/>
                  </a:path>
                </a:pathLst>
              </a:custGeom>
              <a:solidFill>
                <a:srgbClr val="F5A784"/>
              </a:solidFill>
              <a:ln w="1313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sz="2000" b="1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endParaRPr>
              </a:p>
            </p:txBody>
          </p:sp>
          <p:sp>
            <p:nvSpPr>
              <p:cNvPr id="80" name="Freeform: Shape 79">
                <a:extLst>
                  <a:ext uri="{FF2B5EF4-FFF2-40B4-BE49-F238E27FC236}">
                    <a16:creationId xmlns:a16="http://schemas.microsoft.com/office/drawing/2014/main" id="{8220983A-F3B1-C9E9-546C-366DB1434132}"/>
                  </a:ext>
                </a:extLst>
              </p:cNvPr>
              <p:cNvSpPr/>
              <p:nvPr/>
            </p:nvSpPr>
            <p:spPr>
              <a:xfrm>
                <a:off x="5482737" y="3456532"/>
                <a:ext cx="224625" cy="204847"/>
              </a:xfrm>
              <a:custGeom>
                <a:avLst/>
                <a:gdLst>
                  <a:gd name="connsiteX0" fmla="*/ 33040 w 224625"/>
                  <a:gd name="connsiteY0" fmla="*/ 5578 h 204847"/>
                  <a:gd name="connsiteX1" fmla="*/ 127978 w 224625"/>
                  <a:gd name="connsiteY1" fmla="*/ 12416 h 204847"/>
                  <a:gd name="connsiteX2" fmla="*/ 224626 w 224625"/>
                  <a:gd name="connsiteY2" fmla="*/ 43580 h 204847"/>
                  <a:gd name="connsiteX3" fmla="*/ 8845 w 224625"/>
                  <a:gd name="connsiteY3" fmla="*/ 204659 h 204847"/>
                  <a:gd name="connsiteX4" fmla="*/ 33040 w 224625"/>
                  <a:gd name="connsiteY4" fmla="*/ 5578 h 20484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24625" h="204847">
                    <a:moveTo>
                      <a:pt x="33040" y="5578"/>
                    </a:moveTo>
                    <a:cubicBezTo>
                      <a:pt x="33040" y="5578"/>
                      <a:pt x="77485" y="-10727"/>
                      <a:pt x="127978" y="12416"/>
                    </a:cubicBezTo>
                    <a:cubicBezTo>
                      <a:pt x="178471" y="35559"/>
                      <a:pt x="179260" y="45815"/>
                      <a:pt x="224626" y="43580"/>
                    </a:cubicBezTo>
                    <a:cubicBezTo>
                      <a:pt x="224626" y="43580"/>
                      <a:pt x="93790" y="211233"/>
                      <a:pt x="8845" y="204659"/>
                    </a:cubicBezTo>
                    <a:cubicBezTo>
                      <a:pt x="8845" y="204659"/>
                      <a:pt x="-22582" y="84474"/>
                      <a:pt x="33040" y="5578"/>
                    </a:cubicBezTo>
                    <a:close/>
                  </a:path>
                </a:pathLst>
              </a:custGeom>
              <a:solidFill>
                <a:schemeClr val="accent3">
                  <a:lumMod val="75000"/>
                </a:schemeClr>
              </a:solidFill>
              <a:ln w="1313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sz="2000" b="1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endParaRPr>
              </a:p>
            </p:txBody>
          </p:sp>
          <p:sp>
            <p:nvSpPr>
              <p:cNvPr id="81" name="Freeform: Shape 80">
                <a:extLst>
                  <a:ext uri="{FF2B5EF4-FFF2-40B4-BE49-F238E27FC236}">
                    <a16:creationId xmlns:a16="http://schemas.microsoft.com/office/drawing/2014/main" id="{1E1F2CD2-BD5B-B202-CB95-C6CD1B71298B}"/>
                  </a:ext>
                </a:extLst>
              </p:cNvPr>
              <p:cNvSpPr/>
              <p:nvPr/>
            </p:nvSpPr>
            <p:spPr>
              <a:xfrm>
                <a:off x="5269630" y="3993343"/>
                <a:ext cx="322720" cy="644250"/>
              </a:xfrm>
              <a:custGeom>
                <a:avLst/>
                <a:gdLst>
                  <a:gd name="connsiteX0" fmla="*/ 319126 w 322720"/>
                  <a:gd name="connsiteY0" fmla="*/ 0 h 644250"/>
                  <a:gd name="connsiteX1" fmla="*/ 177508 w 322720"/>
                  <a:gd name="connsiteY1" fmla="*/ 39448 h 644250"/>
                  <a:gd name="connsiteX2" fmla="*/ 29052 w 322720"/>
                  <a:gd name="connsiteY2" fmla="*/ 7627 h 644250"/>
                  <a:gd name="connsiteX3" fmla="*/ 19847 w 322720"/>
                  <a:gd name="connsiteY3" fmla="*/ 16831 h 644250"/>
                  <a:gd name="connsiteX4" fmla="*/ 92958 w 322720"/>
                  <a:gd name="connsiteY4" fmla="*/ 53123 h 644250"/>
                  <a:gd name="connsiteX5" fmla="*/ 92563 w 322720"/>
                  <a:gd name="connsiteY5" fmla="*/ 54307 h 644250"/>
                  <a:gd name="connsiteX6" fmla="*/ 46672 w 322720"/>
                  <a:gd name="connsiteY6" fmla="*/ 102828 h 644250"/>
                  <a:gd name="connsiteX7" fmla="*/ 39966 w 322720"/>
                  <a:gd name="connsiteY7" fmla="*/ 160422 h 644250"/>
                  <a:gd name="connsiteX8" fmla="*/ 15639 w 322720"/>
                  <a:gd name="connsiteY8" fmla="*/ 220382 h 644250"/>
                  <a:gd name="connsiteX9" fmla="*/ 3542 w 322720"/>
                  <a:gd name="connsiteY9" fmla="*/ 336622 h 644250"/>
                  <a:gd name="connsiteX10" fmla="*/ 23792 w 322720"/>
                  <a:gd name="connsiteY10" fmla="*/ 482185 h 644250"/>
                  <a:gd name="connsiteX11" fmla="*/ 29709 w 322720"/>
                  <a:gd name="connsiteY11" fmla="*/ 484684 h 644250"/>
                  <a:gd name="connsiteX12" fmla="*/ 38914 w 322720"/>
                  <a:gd name="connsiteY12" fmla="*/ 405656 h 644250"/>
                  <a:gd name="connsiteX13" fmla="*/ 18138 w 322720"/>
                  <a:gd name="connsiteY13" fmla="*/ 268640 h 644250"/>
                  <a:gd name="connsiteX14" fmla="*/ 54824 w 322720"/>
                  <a:gd name="connsiteY14" fmla="*/ 164629 h 644250"/>
                  <a:gd name="connsiteX15" fmla="*/ 60216 w 322720"/>
                  <a:gd name="connsiteY15" fmla="*/ 111112 h 644250"/>
                  <a:gd name="connsiteX16" fmla="*/ 87040 w 322720"/>
                  <a:gd name="connsiteY16" fmla="*/ 72979 h 644250"/>
                  <a:gd name="connsiteX17" fmla="*/ 103082 w 322720"/>
                  <a:gd name="connsiteY17" fmla="*/ 162788 h 644250"/>
                  <a:gd name="connsiteX18" fmla="*/ 101636 w 322720"/>
                  <a:gd name="connsiteY18" fmla="*/ 258253 h 644250"/>
                  <a:gd name="connsiteX19" fmla="*/ 95193 w 322720"/>
                  <a:gd name="connsiteY19" fmla="*/ 323999 h 644250"/>
                  <a:gd name="connsiteX20" fmla="*/ 145423 w 322720"/>
                  <a:gd name="connsiteY20" fmla="*/ 469168 h 644250"/>
                  <a:gd name="connsiteX21" fmla="*/ 137797 w 322720"/>
                  <a:gd name="connsiteY21" fmla="*/ 641292 h 644250"/>
                  <a:gd name="connsiteX22" fmla="*/ 143977 w 322720"/>
                  <a:gd name="connsiteY22" fmla="*/ 641292 h 644250"/>
                  <a:gd name="connsiteX23" fmla="*/ 161728 w 322720"/>
                  <a:gd name="connsiteY23" fmla="*/ 480345 h 644250"/>
                  <a:gd name="connsiteX24" fmla="*/ 117415 w 322720"/>
                  <a:gd name="connsiteY24" fmla="*/ 347668 h 644250"/>
                  <a:gd name="connsiteX25" fmla="*/ 117810 w 322720"/>
                  <a:gd name="connsiteY25" fmla="*/ 262855 h 644250"/>
                  <a:gd name="connsiteX26" fmla="*/ 132800 w 322720"/>
                  <a:gd name="connsiteY26" fmla="*/ 195662 h 644250"/>
                  <a:gd name="connsiteX27" fmla="*/ 112944 w 322720"/>
                  <a:gd name="connsiteY27" fmla="*/ 146089 h 644250"/>
                  <a:gd name="connsiteX28" fmla="*/ 103608 w 322720"/>
                  <a:gd name="connsiteY28" fmla="*/ 61539 h 644250"/>
                  <a:gd name="connsiteX29" fmla="*/ 105186 w 322720"/>
                  <a:gd name="connsiteY29" fmla="*/ 55096 h 644250"/>
                  <a:gd name="connsiteX30" fmla="*/ 166857 w 322720"/>
                  <a:gd name="connsiteY30" fmla="*/ 56542 h 644250"/>
                  <a:gd name="connsiteX31" fmla="*/ 321887 w 322720"/>
                  <a:gd name="connsiteY31" fmla="*/ 4865 h 644250"/>
                  <a:gd name="connsiteX32" fmla="*/ 319126 w 322720"/>
                  <a:gd name="connsiteY32" fmla="*/ 263 h 6442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</a:cxnLst>
                <a:rect l="l" t="t" r="r" b="b"/>
                <a:pathLst>
                  <a:path w="322720" h="644250">
                    <a:moveTo>
                      <a:pt x="319126" y="0"/>
                    </a:moveTo>
                    <a:cubicBezTo>
                      <a:pt x="272972" y="18015"/>
                      <a:pt x="227475" y="35372"/>
                      <a:pt x="177508" y="39448"/>
                    </a:cubicBezTo>
                    <a:cubicBezTo>
                      <a:pt x="129381" y="43393"/>
                      <a:pt x="66659" y="41683"/>
                      <a:pt x="29052" y="7627"/>
                    </a:cubicBezTo>
                    <a:cubicBezTo>
                      <a:pt x="22740" y="1841"/>
                      <a:pt x="14587" y="10388"/>
                      <a:pt x="19847" y="16831"/>
                    </a:cubicBezTo>
                    <a:cubicBezTo>
                      <a:pt x="36810" y="37870"/>
                      <a:pt x="64161" y="48258"/>
                      <a:pt x="92958" y="53123"/>
                    </a:cubicBezTo>
                    <a:cubicBezTo>
                      <a:pt x="92826" y="53518"/>
                      <a:pt x="92695" y="53912"/>
                      <a:pt x="92563" y="54307"/>
                    </a:cubicBezTo>
                    <a:cubicBezTo>
                      <a:pt x="70867" y="62196"/>
                      <a:pt x="54035" y="81000"/>
                      <a:pt x="46672" y="102828"/>
                    </a:cubicBezTo>
                    <a:cubicBezTo>
                      <a:pt x="40360" y="121631"/>
                      <a:pt x="44700" y="141224"/>
                      <a:pt x="39966" y="160422"/>
                    </a:cubicBezTo>
                    <a:cubicBezTo>
                      <a:pt x="34838" y="181066"/>
                      <a:pt x="22872" y="200264"/>
                      <a:pt x="15639" y="220382"/>
                    </a:cubicBezTo>
                    <a:cubicBezTo>
                      <a:pt x="2096" y="257726"/>
                      <a:pt x="-4610" y="297306"/>
                      <a:pt x="3542" y="336622"/>
                    </a:cubicBezTo>
                    <a:cubicBezTo>
                      <a:pt x="14062" y="387379"/>
                      <a:pt x="39703" y="429062"/>
                      <a:pt x="23792" y="482185"/>
                    </a:cubicBezTo>
                    <a:cubicBezTo>
                      <a:pt x="22740" y="485736"/>
                      <a:pt x="27737" y="487708"/>
                      <a:pt x="29709" y="484684"/>
                    </a:cubicBezTo>
                    <a:cubicBezTo>
                      <a:pt x="44568" y="461146"/>
                      <a:pt x="44700" y="432349"/>
                      <a:pt x="38914" y="405656"/>
                    </a:cubicBezTo>
                    <a:cubicBezTo>
                      <a:pt x="28657" y="358450"/>
                      <a:pt x="9196" y="318345"/>
                      <a:pt x="18138" y="268640"/>
                    </a:cubicBezTo>
                    <a:cubicBezTo>
                      <a:pt x="24844" y="231559"/>
                      <a:pt x="45620" y="200395"/>
                      <a:pt x="54824" y="164629"/>
                    </a:cubicBezTo>
                    <a:cubicBezTo>
                      <a:pt x="59427" y="147009"/>
                      <a:pt x="55482" y="128600"/>
                      <a:pt x="60216" y="111112"/>
                    </a:cubicBezTo>
                    <a:cubicBezTo>
                      <a:pt x="64686" y="94412"/>
                      <a:pt x="74680" y="82709"/>
                      <a:pt x="87040" y="72979"/>
                    </a:cubicBezTo>
                    <a:cubicBezTo>
                      <a:pt x="80860" y="103485"/>
                      <a:pt x="88750" y="133729"/>
                      <a:pt x="103082" y="162788"/>
                    </a:cubicBezTo>
                    <a:cubicBezTo>
                      <a:pt x="120177" y="197634"/>
                      <a:pt x="111761" y="222881"/>
                      <a:pt x="101636" y="258253"/>
                    </a:cubicBezTo>
                    <a:cubicBezTo>
                      <a:pt x="95324" y="279949"/>
                      <a:pt x="92431" y="301382"/>
                      <a:pt x="95193" y="323999"/>
                    </a:cubicBezTo>
                    <a:cubicBezTo>
                      <a:pt x="101505" y="376333"/>
                      <a:pt x="140558" y="416176"/>
                      <a:pt x="145423" y="469168"/>
                    </a:cubicBezTo>
                    <a:cubicBezTo>
                      <a:pt x="150815" y="526893"/>
                      <a:pt x="131879" y="583435"/>
                      <a:pt x="137797" y="641292"/>
                    </a:cubicBezTo>
                    <a:cubicBezTo>
                      <a:pt x="138191" y="645237"/>
                      <a:pt x="143582" y="645237"/>
                      <a:pt x="143977" y="641292"/>
                    </a:cubicBezTo>
                    <a:cubicBezTo>
                      <a:pt x="148842" y="587906"/>
                      <a:pt x="163175" y="534257"/>
                      <a:pt x="161728" y="480345"/>
                    </a:cubicBezTo>
                    <a:cubicBezTo>
                      <a:pt x="160413" y="428799"/>
                      <a:pt x="132537" y="394742"/>
                      <a:pt x="117415" y="347668"/>
                    </a:cubicBezTo>
                    <a:cubicBezTo>
                      <a:pt x="108211" y="319134"/>
                      <a:pt x="109920" y="291257"/>
                      <a:pt x="117810" y="262855"/>
                    </a:cubicBezTo>
                    <a:cubicBezTo>
                      <a:pt x="123990" y="240764"/>
                      <a:pt x="134378" y="219199"/>
                      <a:pt x="132800" y="195662"/>
                    </a:cubicBezTo>
                    <a:cubicBezTo>
                      <a:pt x="131485" y="176595"/>
                      <a:pt x="120834" y="162788"/>
                      <a:pt x="112944" y="146089"/>
                    </a:cubicBezTo>
                    <a:cubicBezTo>
                      <a:pt x="99795" y="118344"/>
                      <a:pt x="99401" y="90862"/>
                      <a:pt x="103608" y="61539"/>
                    </a:cubicBezTo>
                    <a:cubicBezTo>
                      <a:pt x="105844" y="59829"/>
                      <a:pt x="106238" y="57199"/>
                      <a:pt x="105186" y="55096"/>
                    </a:cubicBezTo>
                    <a:cubicBezTo>
                      <a:pt x="126751" y="57594"/>
                      <a:pt x="148448" y="57462"/>
                      <a:pt x="166857" y="56542"/>
                    </a:cubicBezTo>
                    <a:cubicBezTo>
                      <a:pt x="221689" y="53912"/>
                      <a:pt x="278100" y="39053"/>
                      <a:pt x="321887" y="4865"/>
                    </a:cubicBezTo>
                    <a:cubicBezTo>
                      <a:pt x="323991" y="3156"/>
                      <a:pt x="321756" y="-789"/>
                      <a:pt x="319126" y="263"/>
                    </a:cubicBezTo>
                    <a:close/>
                  </a:path>
                </a:pathLst>
              </a:custGeom>
              <a:solidFill>
                <a:schemeClr val="accent3">
                  <a:lumMod val="75000"/>
                </a:schemeClr>
              </a:solidFill>
              <a:ln w="1313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sz="2000" b="1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endParaRPr>
              </a:p>
            </p:txBody>
          </p:sp>
        </p:grp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D434789A-E830-B603-FAE6-B59CE10CAF96}"/>
                </a:ext>
              </a:extLst>
            </p:cNvPr>
            <p:cNvSpPr/>
            <p:nvPr/>
          </p:nvSpPr>
          <p:spPr>
            <a:xfrm>
              <a:off x="6983668" y="1872874"/>
              <a:ext cx="1344706" cy="1475121"/>
            </a:xfrm>
            <a:custGeom>
              <a:avLst/>
              <a:gdLst>
                <a:gd name="connsiteX0" fmla="*/ 1344498 w 1344706"/>
                <a:gd name="connsiteY0" fmla="*/ 670569 h 1475121"/>
                <a:gd name="connsiteX1" fmla="*/ 678415 w 1344706"/>
                <a:gd name="connsiteY1" fmla="*/ 9 h 1475121"/>
                <a:gd name="connsiteX2" fmla="*/ -146 w 1344706"/>
                <a:gd name="connsiteY2" fmla="*/ 692667 h 1475121"/>
                <a:gd name="connsiteX3" fmla="*/ 379997 w 1344706"/>
                <a:gd name="connsiteY3" fmla="*/ 1303029 h 1475121"/>
                <a:gd name="connsiteX4" fmla="*/ 378378 w 1344706"/>
                <a:gd name="connsiteY4" fmla="*/ 1475050 h 1475121"/>
                <a:gd name="connsiteX5" fmla="*/ 967689 w 1344706"/>
                <a:gd name="connsiteY5" fmla="*/ 1465525 h 1475121"/>
                <a:gd name="connsiteX6" fmla="*/ 974262 w 1344706"/>
                <a:gd name="connsiteY6" fmla="*/ 1282836 h 1475121"/>
                <a:gd name="connsiteX7" fmla="*/ 1344498 w 1344706"/>
                <a:gd name="connsiteY7" fmla="*/ 670569 h 14751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44706" h="1475121">
                  <a:moveTo>
                    <a:pt x="1344498" y="670569"/>
                  </a:moveTo>
                  <a:cubicBezTo>
                    <a:pt x="1348023" y="294141"/>
                    <a:pt x="1049795" y="-5706"/>
                    <a:pt x="678415" y="9"/>
                  </a:cubicBezTo>
                  <a:cubicBezTo>
                    <a:pt x="307035" y="5724"/>
                    <a:pt x="3283" y="316143"/>
                    <a:pt x="-146" y="692667"/>
                  </a:cubicBezTo>
                  <a:cubicBezTo>
                    <a:pt x="-2718" y="965177"/>
                    <a:pt x="152921" y="1197492"/>
                    <a:pt x="379997" y="1303029"/>
                  </a:cubicBezTo>
                  <a:cubicBezTo>
                    <a:pt x="379235" y="1383801"/>
                    <a:pt x="378378" y="1475050"/>
                    <a:pt x="378378" y="1475050"/>
                  </a:cubicBezTo>
                  <a:lnTo>
                    <a:pt x="967689" y="1465525"/>
                  </a:lnTo>
                  <a:cubicBezTo>
                    <a:pt x="967689" y="1465525"/>
                    <a:pt x="972166" y="1369037"/>
                    <a:pt x="974262" y="1282836"/>
                  </a:cubicBezTo>
                  <a:cubicBezTo>
                    <a:pt x="1199937" y="1161363"/>
                    <a:pt x="1341755" y="926839"/>
                    <a:pt x="1344498" y="670569"/>
                  </a:cubicBez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b="1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endParaRPr>
            </a:p>
          </p:txBody>
        </p:sp>
        <p:grpSp>
          <p:nvGrpSpPr>
            <p:cNvPr id="46" name="Graphic 2">
              <a:extLst>
                <a:ext uri="{FF2B5EF4-FFF2-40B4-BE49-F238E27FC236}">
                  <a16:creationId xmlns:a16="http://schemas.microsoft.com/office/drawing/2014/main" id="{4AE8499C-C53B-C774-4FEB-044548EAA26A}"/>
                </a:ext>
              </a:extLst>
            </p:cNvPr>
            <p:cNvGrpSpPr/>
            <p:nvPr/>
          </p:nvGrpSpPr>
          <p:grpSpPr>
            <a:xfrm>
              <a:off x="7173927" y="2076284"/>
              <a:ext cx="995891" cy="935674"/>
              <a:chOff x="7173927" y="2076284"/>
              <a:chExt cx="995891" cy="935674"/>
            </a:xfrm>
            <a:solidFill>
              <a:srgbClr val="FFFFFF"/>
            </a:solidFill>
          </p:grpSpPr>
          <p:sp>
            <p:nvSpPr>
              <p:cNvPr id="60" name="Freeform: Shape 59">
                <a:extLst>
                  <a:ext uri="{FF2B5EF4-FFF2-40B4-BE49-F238E27FC236}">
                    <a16:creationId xmlns:a16="http://schemas.microsoft.com/office/drawing/2014/main" id="{F90CA917-79A5-B4F8-774D-27991D674122}"/>
                  </a:ext>
                </a:extLst>
              </p:cNvPr>
              <p:cNvSpPr/>
              <p:nvPr/>
            </p:nvSpPr>
            <p:spPr>
              <a:xfrm>
                <a:off x="7693702" y="2076284"/>
                <a:ext cx="476116" cy="935480"/>
              </a:xfrm>
              <a:custGeom>
                <a:avLst/>
                <a:gdLst>
                  <a:gd name="connsiteX0" fmla="*/ 468730 w 476116"/>
                  <a:gd name="connsiteY0" fmla="*/ 513069 h 935480"/>
                  <a:gd name="connsiteX1" fmla="*/ 475778 w 476116"/>
                  <a:gd name="connsiteY1" fmla="*/ 433440 h 935480"/>
                  <a:gd name="connsiteX2" fmla="*/ 468254 w 476116"/>
                  <a:gd name="connsiteY2" fmla="*/ 398960 h 935480"/>
                  <a:gd name="connsiteX3" fmla="*/ 443584 w 476116"/>
                  <a:gd name="connsiteY3" fmla="*/ 326379 h 935480"/>
                  <a:gd name="connsiteX4" fmla="*/ 431678 w 476116"/>
                  <a:gd name="connsiteY4" fmla="*/ 321998 h 935480"/>
                  <a:gd name="connsiteX5" fmla="*/ 430630 w 476116"/>
                  <a:gd name="connsiteY5" fmla="*/ 294566 h 935480"/>
                  <a:gd name="connsiteX6" fmla="*/ 408056 w 476116"/>
                  <a:gd name="connsiteY6" fmla="*/ 235320 h 935480"/>
                  <a:gd name="connsiteX7" fmla="*/ 359288 w 476116"/>
                  <a:gd name="connsiteY7" fmla="*/ 193791 h 935480"/>
                  <a:gd name="connsiteX8" fmla="*/ 360240 w 476116"/>
                  <a:gd name="connsiteY8" fmla="*/ 193791 h 935480"/>
                  <a:gd name="connsiteX9" fmla="*/ 357764 w 476116"/>
                  <a:gd name="connsiteY9" fmla="*/ 193791 h 935480"/>
                  <a:gd name="connsiteX10" fmla="*/ 346810 w 476116"/>
                  <a:gd name="connsiteY10" fmla="*/ 145404 h 935480"/>
                  <a:gd name="connsiteX11" fmla="*/ 287755 w 476116"/>
                  <a:gd name="connsiteY11" fmla="*/ 87016 h 935480"/>
                  <a:gd name="connsiteX12" fmla="*/ 222128 w 476116"/>
                  <a:gd name="connsiteY12" fmla="*/ 54250 h 935480"/>
                  <a:gd name="connsiteX13" fmla="*/ 68490 w 476116"/>
                  <a:gd name="connsiteY13" fmla="*/ 2910 h 935480"/>
                  <a:gd name="connsiteX14" fmla="*/ 4291 w 476116"/>
                  <a:gd name="connsiteY14" fmla="*/ 107685 h 935480"/>
                  <a:gd name="connsiteX15" fmla="*/ 4291 w 476116"/>
                  <a:gd name="connsiteY15" fmla="*/ 214746 h 935480"/>
                  <a:gd name="connsiteX16" fmla="*/ 4291 w 476116"/>
                  <a:gd name="connsiteY16" fmla="*/ 295233 h 935480"/>
                  <a:gd name="connsiteX17" fmla="*/ 4291 w 476116"/>
                  <a:gd name="connsiteY17" fmla="*/ 396960 h 935480"/>
                  <a:gd name="connsiteX18" fmla="*/ 4291 w 476116"/>
                  <a:gd name="connsiteY18" fmla="*/ 644610 h 935480"/>
                  <a:gd name="connsiteX19" fmla="*/ 20102 w 476116"/>
                  <a:gd name="connsiteY19" fmla="*/ 895022 h 935480"/>
                  <a:gd name="connsiteX20" fmla="*/ 180884 w 476116"/>
                  <a:gd name="connsiteY20" fmla="*/ 927693 h 935480"/>
                  <a:gd name="connsiteX21" fmla="*/ 303852 w 476116"/>
                  <a:gd name="connsiteY21" fmla="*/ 870543 h 935480"/>
                  <a:gd name="connsiteX22" fmla="*/ 361955 w 476116"/>
                  <a:gd name="connsiteY22" fmla="*/ 791866 h 935480"/>
                  <a:gd name="connsiteX23" fmla="*/ 401674 w 476116"/>
                  <a:gd name="connsiteY23" fmla="*/ 754719 h 935480"/>
                  <a:gd name="connsiteX24" fmla="*/ 440345 w 476116"/>
                  <a:gd name="connsiteY24" fmla="*/ 689282 h 935480"/>
                  <a:gd name="connsiteX25" fmla="*/ 433868 w 476116"/>
                  <a:gd name="connsiteY25" fmla="*/ 659183 h 935480"/>
                  <a:gd name="connsiteX26" fmla="*/ 452157 w 476116"/>
                  <a:gd name="connsiteY26" fmla="*/ 623750 h 935480"/>
                  <a:gd name="connsiteX27" fmla="*/ 468254 w 476116"/>
                  <a:gd name="connsiteY27" fmla="*/ 560123 h 935480"/>
                  <a:gd name="connsiteX28" fmla="*/ 453204 w 476116"/>
                  <a:gd name="connsiteY28" fmla="*/ 535358 h 935480"/>
                  <a:gd name="connsiteX29" fmla="*/ 468730 w 476116"/>
                  <a:gd name="connsiteY29" fmla="*/ 513069 h 9354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476116" h="935480">
                    <a:moveTo>
                      <a:pt x="468730" y="513069"/>
                    </a:moveTo>
                    <a:cubicBezTo>
                      <a:pt x="474235" y="486904"/>
                      <a:pt x="476607" y="460168"/>
                      <a:pt x="475778" y="433440"/>
                    </a:cubicBezTo>
                    <a:cubicBezTo>
                      <a:pt x="475588" y="421563"/>
                      <a:pt x="473026" y="409837"/>
                      <a:pt x="468254" y="398960"/>
                    </a:cubicBezTo>
                    <a:cubicBezTo>
                      <a:pt x="468254" y="398960"/>
                      <a:pt x="471492" y="335238"/>
                      <a:pt x="443584" y="326379"/>
                    </a:cubicBezTo>
                    <a:lnTo>
                      <a:pt x="431678" y="321998"/>
                    </a:lnTo>
                    <a:cubicBezTo>
                      <a:pt x="431678" y="321998"/>
                      <a:pt x="443584" y="313997"/>
                      <a:pt x="430630" y="294566"/>
                    </a:cubicBezTo>
                    <a:cubicBezTo>
                      <a:pt x="417676" y="275135"/>
                      <a:pt x="419867" y="251227"/>
                      <a:pt x="408056" y="235320"/>
                    </a:cubicBezTo>
                    <a:cubicBezTo>
                      <a:pt x="396245" y="219414"/>
                      <a:pt x="384910" y="192553"/>
                      <a:pt x="359288" y="193791"/>
                    </a:cubicBezTo>
                    <a:cubicBezTo>
                      <a:pt x="359859" y="193791"/>
                      <a:pt x="360240" y="193791"/>
                      <a:pt x="360240" y="193791"/>
                    </a:cubicBezTo>
                    <a:lnTo>
                      <a:pt x="357764" y="193791"/>
                    </a:lnTo>
                    <a:cubicBezTo>
                      <a:pt x="358907" y="192648"/>
                      <a:pt x="371575" y="178456"/>
                      <a:pt x="346810" y="145404"/>
                    </a:cubicBezTo>
                    <a:cubicBezTo>
                      <a:pt x="320997" y="110829"/>
                      <a:pt x="322140" y="97779"/>
                      <a:pt x="287755" y="87016"/>
                    </a:cubicBezTo>
                    <a:cubicBezTo>
                      <a:pt x="264104" y="80091"/>
                      <a:pt x="241873" y="68995"/>
                      <a:pt x="222128" y="54250"/>
                    </a:cubicBezTo>
                    <a:cubicBezTo>
                      <a:pt x="198506" y="39201"/>
                      <a:pt x="148023" y="-12996"/>
                      <a:pt x="68490" y="2910"/>
                    </a:cubicBezTo>
                    <a:cubicBezTo>
                      <a:pt x="-11044" y="18817"/>
                      <a:pt x="6672" y="77205"/>
                      <a:pt x="4291" y="107685"/>
                    </a:cubicBezTo>
                    <a:cubicBezTo>
                      <a:pt x="1910" y="138165"/>
                      <a:pt x="9911" y="188172"/>
                      <a:pt x="4291" y="214746"/>
                    </a:cubicBezTo>
                    <a:cubicBezTo>
                      <a:pt x="-1329" y="241321"/>
                      <a:pt x="-1995" y="279326"/>
                      <a:pt x="4291" y="295233"/>
                    </a:cubicBezTo>
                    <a:cubicBezTo>
                      <a:pt x="10577" y="311139"/>
                      <a:pt x="4291" y="396960"/>
                      <a:pt x="4291" y="396960"/>
                    </a:cubicBezTo>
                    <a:lnTo>
                      <a:pt x="4291" y="644610"/>
                    </a:lnTo>
                    <a:cubicBezTo>
                      <a:pt x="4291" y="644610"/>
                      <a:pt x="-6758" y="870162"/>
                      <a:pt x="20102" y="895022"/>
                    </a:cubicBezTo>
                    <a:cubicBezTo>
                      <a:pt x="46963" y="919882"/>
                      <a:pt x="102018" y="949791"/>
                      <a:pt x="180884" y="927693"/>
                    </a:cubicBezTo>
                    <a:cubicBezTo>
                      <a:pt x="259751" y="905595"/>
                      <a:pt x="285660" y="887021"/>
                      <a:pt x="303852" y="870543"/>
                    </a:cubicBezTo>
                    <a:cubicBezTo>
                      <a:pt x="303852" y="870543"/>
                      <a:pt x="363098" y="849397"/>
                      <a:pt x="361955" y="791866"/>
                    </a:cubicBezTo>
                    <a:cubicBezTo>
                      <a:pt x="378109" y="783017"/>
                      <a:pt x="391768" y="770244"/>
                      <a:pt x="401674" y="754719"/>
                    </a:cubicBezTo>
                    <a:cubicBezTo>
                      <a:pt x="416724" y="729954"/>
                      <a:pt x="436059" y="713094"/>
                      <a:pt x="440345" y="689282"/>
                    </a:cubicBezTo>
                    <a:cubicBezTo>
                      <a:pt x="444632" y="665469"/>
                      <a:pt x="433868" y="659183"/>
                      <a:pt x="433868" y="659183"/>
                    </a:cubicBezTo>
                    <a:cubicBezTo>
                      <a:pt x="433868" y="659183"/>
                      <a:pt x="446727" y="655659"/>
                      <a:pt x="452157" y="623750"/>
                    </a:cubicBezTo>
                    <a:cubicBezTo>
                      <a:pt x="457586" y="591841"/>
                      <a:pt x="471207" y="574220"/>
                      <a:pt x="468254" y="560123"/>
                    </a:cubicBezTo>
                    <a:cubicBezTo>
                      <a:pt x="465577" y="550655"/>
                      <a:pt x="460376" y="542092"/>
                      <a:pt x="453204" y="535358"/>
                    </a:cubicBezTo>
                    <a:cubicBezTo>
                      <a:pt x="461443" y="530614"/>
                      <a:pt x="467130" y="522442"/>
                      <a:pt x="468730" y="513069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b="1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endParaRPr>
              </a:p>
            </p:txBody>
          </p:sp>
          <p:sp>
            <p:nvSpPr>
              <p:cNvPr id="61" name="Freeform: Shape 60">
                <a:extLst>
                  <a:ext uri="{FF2B5EF4-FFF2-40B4-BE49-F238E27FC236}">
                    <a16:creationId xmlns:a16="http://schemas.microsoft.com/office/drawing/2014/main" id="{705D9AD9-1F13-20BA-0D7C-C47FE76C633C}"/>
                  </a:ext>
                </a:extLst>
              </p:cNvPr>
              <p:cNvSpPr/>
              <p:nvPr/>
            </p:nvSpPr>
            <p:spPr>
              <a:xfrm>
                <a:off x="7173927" y="2077237"/>
                <a:ext cx="475906" cy="934721"/>
              </a:xfrm>
              <a:custGeom>
                <a:avLst/>
                <a:gdLst>
                  <a:gd name="connsiteX0" fmla="*/ 471298 w 475906"/>
                  <a:gd name="connsiteY0" fmla="*/ 550788 h 934721"/>
                  <a:gd name="connsiteX1" fmla="*/ 471298 w 475906"/>
                  <a:gd name="connsiteY1" fmla="*/ 397055 h 934721"/>
                  <a:gd name="connsiteX2" fmla="*/ 471298 w 475906"/>
                  <a:gd name="connsiteY2" fmla="*/ 295328 h 934721"/>
                  <a:gd name="connsiteX3" fmla="*/ 471298 w 475906"/>
                  <a:gd name="connsiteY3" fmla="*/ 214841 h 934721"/>
                  <a:gd name="connsiteX4" fmla="*/ 471298 w 475906"/>
                  <a:gd name="connsiteY4" fmla="*/ 107780 h 934721"/>
                  <a:gd name="connsiteX5" fmla="*/ 407099 w 475906"/>
                  <a:gd name="connsiteY5" fmla="*/ 3005 h 934721"/>
                  <a:gd name="connsiteX6" fmla="*/ 253556 w 475906"/>
                  <a:gd name="connsiteY6" fmla="*/ 54726 h 934721"/>
                  <a:gd name="connsiteX7" fmla="*/ 188024 w 475906"/>
                  <a:gd name="connsiteY7" fmla="*/ 87397 h 934721"/>
                  <a:gd name="connsiteX8" fmla="*/ 128969 w 475906"/>
                  <a:gd name="connsiteY8" fmla="*/ 145785 h 934721"/>
                  <a:gd name="connsiteX9" fmla="*/ 118015 w 475906"/>
                  <a:gd name="connsiteY9" fmla="*/ 194267 h 934721"/>
                  <a:gd name="connsiteX10" fmla="*/ 116491 w 475906"/>
                  <a:gd name="connsiteY10" fmla="*/ 194267 h 934721"/>
                  <a:gd name="connsiteX11" fmla="*/ 67723 w 475906"/>
                  <a:gd name="connsiteY11" fmla="*/ 235701 h 934721"/>
                  <a:gd name="connsiteX12" fmla="*/ 45149 w 475906"/>
                  <a:gd name="connsiteY12" fmla="*/ 295042 h 934721"/>
                  <a:gd name="connsiteX13" fmla="*/ 44006 w 475906"/>
                  <a:gd name="connsiteY13" fmla="*/ 322474 h 934721"/>
                  <a:gd name="connsiteX14" fmla="*/ 32195 w 475906"/>
                  <a:gd name="connsiteY14" fmla="*/ 326855 h 934721"/>
                  <a:gd name="connsiteX15" fmla="*/ 7525 w 475906"/>
                  <a:gd name="connsiteY15" fmla="*/ 399341 h 934721"/>
                  <a:gd name="connsiteX16" fmla="*/ 1 w 475906"/>
                  <a:gd name="connsiteY16" fmla="*/ 433916 h 934721"/>
                  <a:gd name="connsiteX17" fmla="*/ 7049 w 475906"/>
                  <a:gd name="connsiteY17" fmla="*/ 513450 h 934721"/>
                  <a:gd name="connsiteX18" fmla="*/ 22575 w 475906"/>
                  <a:gd name="connsiteY18" fmla="*/ 534691 h 934721"/>
                  <a:gd name="connsiteX19" fmla="*/ 7525 w 475906"/>
                  <a:gd name="connsiteY19" fmla="*/ 559456 h 934721"/>
                  <a:gd name="connsiteX20" fmla="*/ 23623 w 475906"/>
                  <a:gd name="connsiteY20" fmla="*/ 623178 h 934721"/>
                  <a:gd name="connsiteX21" fmla="*/ 41911 w 475906"/>
                  <a:gd name="connsiteY21" fmla="*/ 658611 h 934721"/>
                  <a:gd name="connsiteX22" fmla="*/ 35434 w 475906"/>
                  <a:gd name="connsiteY22" fmla="*/ 688615 h 934721"/>
                  <a:gd name="connsiteX23" fmla="*/ 74105 w 475906"/>
                  <a:gd name="connsiteY23" fmla="*/ 754147 h 934721"/>
                  <a:gd name="connsiteX24" fmla="*/ 113824 w 475906"/>
                  <a:gd name="connsiteY24" fmla="*/ 791294 h 934721"/>
                  <a:gd name="connsiteX25" fmla="*/ 171927 w 475906"/>
                  <a:gd name="connsiteY25" fmla="*/ 869971 h 934721"/>
                  <a:gd name="connsiteX26" fmla="*/ 294895 w 475906"/>
                  <a:gd name="connsiteY26" fmla="*/ 927121 h 934721"/>
                  <a:gd name="connsiteX27" fmla="*/ 455581 w 475906"/>
                  <a:gd name="connsiteY27" fmla="*/ 894355 h 934721"/>
                  <a:gd name="connsiteX28" fmla="*/ 471488 w 475906"/>
                  <a:gd name="connsiteY28" fmla="*/ 644038 h 9347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</a:cxnLst>
                <a:rect l="l" t="t" r="r" b="b"/>
                <a:pathLst>
                  <a:path w="475906" h="934721">
                    <a:moveTo>
                      <a:pt x="471298" y="550788"/>
                    </a:moveTo>
                    <a:lnTo>
                      <a:pt x="471298" y="397055"/>
                    </a:lnTo>
                    <a:cubicBezTo>
                      <a:pt x="471298" y="397055"/>
                      <a:pt x="465106" y="311330"/>
                      <a:pt x="471298" y="295328"/>
                    </a:cubicBezTo>
                    <a:cubicBezTo>
                      <a:pt x="477489" y="279326"/>
                      <a:pt x="476917" y="241321"/>
                      <a:pt x="471298" y="214841"/>
                    </a:cubicBezTo>
                    <a:cubicBezTo>
                      <a:pt x="465678" y="188362"/>
                      <a:pt x="473679" y="137879"/>
                      <a:pt x="471298" y="107780"/>
                    </a:cubicBezTo>
                    <a:cubicBezTo>
                      <a:pt x="468916" y="77681"/>
                      <a:pt x="486633" y="19293"/>
                      <a:pt x="407099" y="3005"/>
                    </a:cubicBezTo>
                    <a:cubicBezTo>
                      <a:pt x="327565" y="-13282"/>
                      <a:pt x="277083" y="39676"/>
                      <a:pt x="253556" y="54726"/>
                    </a:cubicBezTo>
                    <a:cubicBezTo>
                      <a:pt x="230029" y="69776"/>
                      <a:pt x="222409" y="76824"/>
                      <a:pt x="188024" y="87397"/>
                    </a:cubicBezTo>
                    <a:cubicBezTo>
                      <a:pt x="153639" y="97970"/>
                      <a:pt x="154687" y="111305"/>
                      <a:pt x="128969" y="145785"/>
                    </a:cubicBezTo>
                    <a:cubicBezTo>
                      <a:pt x="104204" y="178837"/>
                      <a:pt x="116872" y="193410"/>
                      <a:pt x="118015" y="194267"/>
                    </a:cubicBezTo>
                    <a:lnTo>
                      <a:pt x="116491" y="194267"/>
                    </a:lnTo>
                    <a:cubicBezTo>
                      <a:pt x="90869" y="192934"/>
                      <a:pt x="79249" y="220175"/>
                      <a:pt x="67723" y="235701"/>
                    </a:cubicBezTo>
                    <a:cubicBezTo>
                      <a:pt x="56198" y="251227"/>
                      <a:pt x="58198" y="275516"/>
                      <a:pt x="45149" y="295042"/>
                    </a:cubicBezTo>
                    <a:cubicBezTo>
                      <a:pt x="32100" y="314568"/>
                      <a:pt x="44006" y="322474"/>
                      <a:pt x="44006" y="322474"/>
                    </a:cubicBezTo>
                    <a:lnTo>
                      <a:pt x="32195" y="326855"/>
                    </a:lnTo>
                    <a:cubicBezTo>
                      <a:pt x="4287" y="335714"/>
                      <a:pt x="7525" y="399341"/>
                      <a:pt x="7525" y="399341"/>
                    </a:cubicBezTo>
                    <a:cubicBezTo>
                      <a:pt x="2744" y="410247"/>
                      <a:pt x="182" y="422010"/>
                      <a:pt x="1" y="433916"/>
                    </a:cubicBezTo>
                    <a:cubicBezTo>
                      <a:pt x="-876" y="460615"/>
                      <a:pt x="1486" y="487323"/>
                      <a:pt x="7049" y="513450"/>
                    </a:cubicBezTo>
                    <a:cubicBezTo>
                      <a:pt x="8897" y="522451"/>
                      <a:pt x="14564" y="530205"/>
                      <a:pt x="22575" y="534691"/>
                    </a:cubicBezTo>
                    <a:cubicBezTo>
                      <a:pt x="15421" y="541444"/>
                      <a:pt x="10230" y="549998"/>
                      <a:pt x="7525" y="559456"/>
                    </a:cubicBezTo>
                    <a:cubicBezTo>
                      <a:pt x="4287" y="573648"/>
                      <a:pt x="18289" y="591364"/>
                      <a:pt x="23623" y="623178"/>
                    </a:cubicBezTo>
                    <a:cubicBezTo>
                      <a:pt x="28957" y="654992"/>
                      <a:pt x="41911" y="658611"/>
                      <a:pt x="41911" y="658611"/>
                    </a:cubicBezTo>
                    <a:cubicBezTo>
                      <a:pt x="41911" y="658611"/>
                      <a:pt x="31147" y="664802"/>
                      <a:pt x="35434" y="688615"/>
                    </a:cubicBezTo>
                    <a:cubicBezTo>
                      <a:pt x="39720" y="712427"/>
                      <a:pt x="59056" y="729287"/>
                      <a:pt x="74105" y="754147"/>
                    </a:cubicBezTo>
                    <a:cubicBezTo>
                      <a:pt x="84011" y="769673"/>
                      <a:pt x="97670" y="782446"/>
                      <a:pt x="113824" y="791294"/>
                    </a:cubicBezTo>
                    <a:cubicBezTo>
                      <a:pt x="112681" y="848444"/>
                      <a:pt x="171927" y="869971"/>
                      <a:pt x="171927" y="869971"/>
                    </a:cubicBezTo>
                    <a:cubicBezTo>
                      <a:pt x="190215" y="886830"/>
                      <a:pt x="216028" y="905404"/>
                      <a:pt x="294895" y="927121"/>
                    </a:cubicBezTo>
                    <a:cubicBezTo>
                      <a:pt x="373762" y="948838"/>
                      <a:pt x="428721" y="919120"/>
                      <a:pt x="455581" y="894355"/>
                    </a:cubicBezTo>
                    <a:cubicBezTo>
                      <a:pt x="482442" y="869590"/>
                      <a:pt x="471488" y="644038"/>
                      <a:pt x="471488" y="644038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b="1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endParaRPr>
              </a:p>
            </p:txBody>
          </p:sp>
        </p:grp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408B4FDF-A5C1-7304-7CAF-EBD425900D7A}"/>
                </a:ext>
              </a:extLst>
            </p:cNvPr>
            <p:cNvSpPr/>
            <p:nvPr/>
          </p:nvSpPr>
          <p:spPr>
            <a:xfrm>
              <a:off x="7363078" y="2369520"/>
              <a:ext cx="602009" cy="973721"/>
            </a:xfrm>
            <a:custGeom>
              <a:avLst/>
              <a:gdLst>
                <a:gd name="connsiteX0" fmla="*/ 224805 w 602009"/>
                <a:gd name="connsiteY0" fmla="*/ 966593 h 973721"/>
                <a:gd name="connsiteX1" fmla="*/ 231187 w 602009"/>
                <a:gd name="connsiteY1" fmla="*/ 303177 h 973721"/>
                <a:gd name="connsiteX2" fmla="*/ 223567 w 602009"/>
                <a:gd name="connsiteY2" fmla="*/ 169827 h 973721"/>
                <a:gd name="connsiteX3" fmla="*/ 154320 w 602009"/>
                <a:gd name="connsiteY3" fmla="*/ 22380 h 973721"/>
                <a:gd name="connsiteX4" fmla="*/ 79549 w 602009"/>
                <a:gd name="connsiteY4" fmla="*/ 14474 h 973721"/>
                <a:gd name="connsiteX5" fmla="*/ 26304 w 602009"/>
                <a:gd name="connsiteY5" fmla="*/ 68005 h 973721"/>
                <a:gd name="connsiteX6" fmla="*/ 2873 w 602009"/>
                <a:gd name="connsiteY6" fmla="*/ 231644 h 973721"/>
                <a:gd name="connsiteX7" fmla="*/ 192801 w 602009"/>
                <a:gd name="connsiteY7" fmla="*/ 472531 h 973721"/>
                <a:gd name="connsiteX8" fmla="*/ 501507 w 602009"/>
                <a:gd name="connsiteY8" fmla="*/ 406809 h 973721"/>
                <a:gd name="connsiteX9" fmla="*/ 587994 w 602009"/>
                <a:gd name="connsiteY9" fmla="*/ 90674 h 973721"/>
                <a:gd name="connsiteX10" fmla="*/ 477885 w 602009"/>
                <a:gd name="connsiteY10" fmla="*/ 568 h 973721"/>
                <a:gd name="connsiteX11" fmla="*/ 387492 w 602009"/>
                <a:gd name="connsiteY11" fmla="*/ 107438 h 973721"/>
                <a:gd name="connsiteX12" fmla="*/ 366537 w 602009"/>
                <a:gd name="connsiteY12" fmla="*/ 274411 h 973721"/>
                <a:gd name="connsiteX13" fmla="*/ 355298 w 602009"/>
                <a:gd name="connsiteY13" fmla="*/ 467864 h 973721"/>
                <a:gd name="connsiteX14" fmla="*/ 341677 w 602009"/>
                <a:gd name="connsiteY14" fmla="*/ 866676 h 973721"/>
                <a:gd name="connsiteX15" fmla="*/ 337295 w 602009"/>
                <a:gd name="connsiteY15" fmla="*/ 954687 h 973721"/>
                <a:gd name="connsiteX16" fmla="*/ 352536 w 602009"/>
                <a:gd name="connsiteY16" fmla="*/ 953830 h 973721"/>
                <a:gd name="connsiteX17" fmla="*/ 383968 w 602009"/>
                <a:gd name="connsiteY17" fmla="*/ 247932 h 973721"/>
                <a:gd name="connsiteX18" fmla="*/ 407780 w 602009"/>
                <a:gd name="connsiteY18" fmla="*/ 91341 h 973721"/>
                <a:gd name="connsiteX19" fmla="*/ 450453 w 602009"/>
                <a:gd name="connsiteY19" fmla="*/ 26666 h 973721"/>
                <a:gd name="connsiteX20" fmla="*/ 524081 w 602009"/>
                <a:gd name="connsiteY20" fmla="*/ 26666 h 973721"/>
                <a:gd name="connsiteX21" fmla="*/ 585517 w 602009"/>
                <a:gd name="connsiteY21" fmla="*/ 174589 h 973721"/>
                <a:gd name="connsiteX22" fmla="*/ 540369 w 602009"/>
                <a:gd name="connsiteY22" fmla="*/ 333371 h 973721"/>
                <a:gd name="connsiteX23" fmla="*/ 264144 w 602009"/>
                <a:gd name="connsiteY23" fmla="*/ 471865 h 973721"/>
                <a:gd name="connsiteX24" fmla="*/ 32019 w 602009"/>
                <a:gd name="connsiteY24" fmla="*/ 287556 h 973721"/>
                <a:gd name="connsiteX25" fmla="*/ 20685 w 602009"/>
                <a:gd name="connsiteY25" fmla="*/ 132298 h 973721"/>
                <a:gd name="connsiteX26" fmla="*/ 127936 w 602009"/>
                <a:gd name="connsiteY26" fmla="*/ 26380 h 973721"/>
                <a:gd name="connsiteX27" fmla="*/ 208994 w 602009"/>
                <a:gd name="connsiteY27" fmla="*/ 172018 h 973721"/>
                <a:gd name="connsiteX28" fmla="*/ 216042 w 602009"/>
                <a:gd name="connsiteY28" fmla="*/ 289747 h 973721"/>
                <a:gd name="connsiteX29" fmla="*/ 210041 w 602009"/>
                <a:gd name="connsiteY29" fmla="*/ 904585 h 973721"/>
                <a:gd name="connsiteX30" fmla="*/ 210041 w 602009"/>
                <a:gd name="connsiteY30" fmla="*/ 966784 h 973721"/>
                <a:gd name="connsiteX31" fmla="*/ 225282 w 602009"/>
                <a:gd name="connsiteY31" fmla="*/ 965927 h 9737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602009" h="973721">
                  <a:moveTo>
                    <a:pt x="224805" y="966593"/>
                  </a:moveTo>
                  <a:cubicBezTo>
                    <a:pt x="223377" y="745518"/>
                    <a:pt x="236616" y="524157"/>
                    <a:pt x="231187" y="303177"/>
                  </a:cubicBezTo>
                  <a:cubicBezTo>
                    <a:pt x="230044" y="258505"/>
                    <a:pt x="228330" y="213737"/>
                    <a:pt x="223567" y="169827"/>
                  </a:cubicBezTo>
                  <a:cubicBezTo>
                    <a:pt x="217471" y="114296"/>
                    <a:pt x="205279" y="52574"/>
                    <a:pt x="154320" y="22380"/>
                  </a:cubicBezTo>
                  <a:cubicBezTo>
                    <a:pt x="131946" y="8369"/>
                    <a:pt x="104362" y="5454"/>
                    <a:pt x="79549" y="14474"/>
                  </a:cubicBezTo>
                  <a:cubicBezTo>
                    <a:pt x="56022" y="25447"/>
                    <a:pt x="37153" y="44421"/>
                    <a:pt x="26304" y="68005"/>
                  </a:cubicBezTo>
                  <a:cubicBezTo>
                    <a:pt x="968" y="117439"/>
                    <a:pt x="-4557" y="177923"/>
                    <a:pt x="2873" y="231644"/>
                  </a:cubicBezTo>
                  <a:cubicBezTo>
                    <a:pt x="18113" y="341468"/>
                    <a:pt x="88598" y="436241"/>
                    <a:pt x="192801" y="472531"/>
                  </a:cubicBezTo>
                  <a:cubicBezTo>
                    <a:pt x="299938" y="509422"/>
                    <a:pt x="418687" y="484142"/>
                    <a:pt x="501507" y="406809"/>
                  </a:cubicBezTo>
                  <a:cubicBezTo>
                    <a:pt x="581993" y="329561"/>
                    <a:pt x="625998" y="197259"/>
                    <a:pt x="587994" y="90674"/>
                  </a:cubicBezTo>
                  <a:cubicBezTo>
                    <a:pt x="571515" y="44668"/>
                    <a:pt x="532272" y="-6386"/>
                    <a:pt x="477885" y="568"/>
                  </a:cubicBezTo>
                  <a:cubicBezTo>
                    <a:pt x="425021" y="7235"/>
                    <a:pt x="399208" y="60670"/>
                    <a:pt x="387492" y="107438"/>
                  </a:cubicBezTo>
                  <a:cubicBezTo>
                    <a:pt x="373871" y="161540"/>
                    <a:pt x="371014" y="219166"/>
                    <a:pt x="366537" y="274411"/>
                  </a:cubicBezTo>
                  <a:cubicBezTo>
                    <a:pt x="361394" y="338800"/>
                    <a:pt x="358060" y="403380"/>
                    <a:pt x="355298" y="467864"/>
                  </a:cubicBezTo>
                  <a:cubicBezTo>
                    <a:pt x="349773" y="601214"/>
                    <a:pt x="347297" y="733707"/>
                    <a:pt x="341677" y="866676"/>
                  </a:cubicBezTo>
                  <a:cubicBezTo>
                    <a:pt x="340410" y="896013"/>
                    <a:pt x="338943" y="925350"/>
                    <a:pt x="337295" y="954687"/>
                  </a:cubicBezTo>
                  <a:cubicBezTo>
                    <a:pt x="336724" y="964212"/>
                    <a:pt x="351964" y="963736"/>
                    <a:pt x="352536" y="953830"/>
                  </a:cubicBezTo>
                  <a:cubicBezTo>
                    <a:pt x="366156" y="718657"/>
                    <a:pt x="363013" y="482914"/>
                    <a:pt x="383968" y="247932"/>
                  </a:cubicBezTo>
                  <a:cubicBezTo>
                    <a:pt x="388540" y="196116"/>
                    <a:pt x="391302" y="141252"/>
                    <a:pt x="407780" y="91341"/>
                  </a:cubicBezTo>
                  <a:cubicBezTo>
                    <a:pt x="415877" y="67052"/>
                    <a:pt x="428545" y="41239"/>
                    <a:pt x="450453" y="26666"/>
                  </a:cubicBezTo>
                  <a:cubicBezTo>
                    <a:pt x="472703" y="11655"/>
                    <a:pt x="501830" y="11655"/>
                    <a:pt x="524081" y="26666"/>
                  </a:cubicBezTo>
                  <a:cubicBezTo>
                    <a:pt x="571039" y="57337"/>
                    <a:pt x="585612" y="120964"/>
                    <a:pt x="585517" y="174589"/>
                  </a:cubicBezTo>
                  <a:cubicBezTo>
                    <a:pt x="584927" y="230597"/>
                    <a:pt x="569334" y="285432"/>
                    <a:pt x="540369" y="333371"/>
                  </a:cubicBezTo>
                  <a:cubicBezTo>
                    <a:pt x="482876" y="429126"/>
                    <a:pt x="375272" y="483076"/>
                    <a:pt x="264144" y="471865"/>
                  </a:cubicBezTo>
                  <a:cubicBezTo>
                    <a:pt x="157178" y="461625"/>
                    <a:pt x="66233" y="389426"/>
                    <a:pt x="32019" y="287556"/>
                  </a:cubicBezTo>
                  <a:cubicBezTo>
                    <a:pt x="14617" y="237712"/>
                    <a:pt x="10702" y="184143"/>
                    <a:pt x="20685" y="132298"/>
                  </a:cubicBezTo>
                  <a:cubicBezTo>
                    <a:pt x="31067" y="80578"/>
                    <a:pt x="63737" y="7521"/>
                    <a:pt x="127936" y="26380"/>
                  </a:cubicBezTo>
                  <a:cubicBezTo>
                    <a:pt x="189468" y="44478"/>
                    <a:pt x="202993" y="115725"/>
                    <a:pt x="208994" y="172018"/>
                  </a:cubicBezTo>
                  <a:cubicBezTo>
                    <a:pt x="213090" y="211070"/>
                    <a:pt x="214899" y="250408"/>
                    <a:pt x="216042" y="289747"/>
                  </a:cubicBezTo>
                  <a:cubicBezTo>
                    <a:pt x="221948" y="494439"/>
                    <a:pt x="211661" y="699322"/>
                    <a:pt x="210041" y="904585"/>
                  </a:cubicBezTo>
                  <a:cubicBezTo>
                    <a:pt x="210041" y="925226"/>
                    <a:pt x="210041" y="945953"/>
                    <a:pt x="210041" y="966784"/>
                  </a:cubicBezTo>
                  <a:cubicBezTo>
                    <a:pt x="210041" y="976309"/>
                    <a:pt x="225282" y="975832"/>
                    <a:pt x="225282" y="965927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b="1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endParaRPr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8E9F726E-8D62-6C45-725B-19EF34062A81}"/>
                </a:ext>
              </a:extLst>
            </p:cNvPr>
            <p:cNvSpPr/>
            <p:nvPr/>
          </p:nvSpPr>
          <p:spPr>
            <a:xfrm>
              <a:off x="7516147" y="3635937"/>
              <a:ext cx="262032" cy="53072"/>
            </a:xfrm>
            <a:custGeom>
              <a:avLst/>
              <a:gdLst>
                <a:gd name="connsiteX0" fmla="*/ -177 w 262032"/>
                <a:gd name="connsiteY0" fmla="*/ 4405 h 53072"/>
                <a:gd name="connsiteX1" fmla="*/ 37923 w 262032"/>
                <a:gd name="connsiteY1" fmla="*/ 38409 h 53072"/>
                <a:gd name="connsiteX2" fmla="*/ 69069 w 262032"/>
                <a:gd name="connsiteY2" fmla="*/ 52983 h 53072"/>
                <a:gd name="connsiteX3" fmla="*/ 187656 w 262032"/>
                <a:gd name="connsiteY3" fmla="*/ 50887 h 53072"/>
                <a:gd name="connsiteX4" fmla="*/ 220993 w 262032"/>
                <a:gd name="connsiteY4" fmla="*/ 32599 h 53072"/>
                <a:gd name="connsiteX5" fmla="*/ 261855 w 262032"/>
                <a:gd name="connsiteY5" fmla="*/ -72 h 530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2032" h="53072">
                  <a:moveTo>
                    <a:pt x="-177" y="4405"/>
                  </a:moveTo>
                  <a:cubicBezTo>
                    <a:pt x="14091" y="13854"/>
                    <a:pt x="26921" y="25303"/>
                    <a:pt x="37923" y="38409"/>
                  </a:cubicBezTo>
                  <a:cubicBezTo>
                    <a:pt x="45400" y="47944"/>
                    <a:pt x="56963" y="53354"/>
                    <a:pt x="69069" y="52983"/>
                  </a:cubicBezTo>
                  <a:lnTo>
                    <a:pt x="187656" y="50887"/>
                  </a:lnTo>
                  <a:cubicBezTo>
                    <a:pt x="201115" y="50697"/>
                    <a:pt x="213602" y="43848"/>
                    <a:pt x="220993" y="32599"/>
                  </a:cubicBezTo>
                  <a:cubicBezTo>
                    <a:pt x="229851" y="19359"/>
                    <a:pt x="245568" y="3548"/>
                    <a:pt x="261855" y="-72"/>
                  </a:cubicBezTo>
                  <a:close/>
                </a:path>
              </a:pathLst>
            </a:custGeom>
            <a:solidFill>
              <a:srgbClr val="455A64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b="1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endParaRPr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EAF9C3ED-CEBF-1CCF-47D0-D77D89FFE01D}"/>
                </a:ext>
              </a:extLst>
            </p:cNvPr>
            <p:cNvSpPr/>
            <p:nvPr/>
          </p:nvSpPr>
          <p:spPr>
            <a:xfrm>
              <a:off x="7390608" y="3299133"/>
              <a:ext cx="510159" cy="344246"/>
            </a:xfrm>
            <a:custGeom>
              <a:avLst/>
              <a:gdLst>
                <a:gd name="connsiteX0" fmla="*/ -177 w 510159"/>
                <a:gd name="connsiteY0" fmla="*/ 8691 h 344246"/>
                <a:gd name="connsiteX1" fmla="*/ 35637 w 510159"/>
                <a:gd name="connsiteY1" fmla="*/ 270057 h 344246"/>
                <a:gd name="connsiteX2" fmla="*/ 84119 w 510159"/>
                <a:gd name="connsiteY2" fmla="*/ 337208 h 344246"/>
                <a:gd name="connsiteX3" fmla="*/ 117837 w 510159"/>
                <a:gd name="connsiteY3" fmla="*/ 344162 h 344246"/>
                <a:gd name="connsiteX4" fmla="*/ 377203 w 510159"/>
                <a:gd name="connsiteY4" fmla="*/ 339685 h 344246"/>
                <a:gd name="connsiteX5" fmla="*/ 460833 w 510159"/>
                <a:gd name="connsiteY5" fmla="*/ 283773 h 344246"/>
                <a:gd name="connsiteX6" fmla="*/ 509982 w 510159"/>
                <a:gd name="connsiteY6" fmla="*/ -72 h 3442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10159" h="344246">
                  <a:moveTo>
                    <a:pt x="-177" y="8691"/>
                  </a:moveTo>
                  <a:cubicBezTo>
                    <a:pt x="-177" y="11073"/>
                    <a:pt x="25731" y="198429"/>
                    <a:pt x="35637" y="270057"/>
                  </a:cubicBezTo>
                  <a:cubicBezTo>
                    <a:pt x="39199" y="299280"/>
                    <a:pt x="57496" y="324636"/>
                    <a:pt x="84119" y="337208"/>
                  </a:cubicBezTo>
                  <a:cubicBezTo>
                    <a:pt x="94701" y="342000"/>
                    <a:pt x="106217" y="344371"/>
                    <a:pt x="117837" y="344162"/>
                  </a:cubicBezTo>
                  <a:lnTo>
                    <a:pt x="377203" y="339685"/>
                  </a:lnTo>
                  <a:cubicBezTo>
                    <a:pt x="377203" y="339685"/>
                    <a:pt x="444926" y="338542"/>
                    <a:pt x="460833" y="283773"/>
                  </a:cubicBezTo>
                  <a:cubicBezTo>
                    <a:pt x="477406" y="226052"/>
                    <a:pt x="509982" y="-72"/>
                    <a:pt x="509982" y="-72"/>
                  </a:cubicBezTo>
                  <a:close/>
                </a:path>
              </a:pathLst>
            </a:custGeom>
            <a:solidFill>
              <a:srgbClr val="26323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b="1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endParaRPr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EE5D12FE-C093-6829-C22B-2F518C5580D3}"/>
                </a:ext>
              </a:extLst>
            </p:cNvPr>
            <p:cNvSpPr/>
            <p:nvPr/>
          </p:nvSpPr>
          <p:spPr>
            <a:xfrm>
              <a:off x="7399745" y="3519636"/>
              <a:ext cx="496735" cy="36677"/>
            </a:xfrm>
            <a:custGeom>
              <a:avLst/>
              <a:gdLst>
                <a:gd name="connsiteX0" fmla="*/ 483604 w 496735"/>
                <a:gd name="connsiteY0" fmla="*/ 27075 h 36677"/>
                <a:gd name="connsiteX1" fmla="*/ 12593 w 496735"/>
                <a:gd name="connsiteY1" fmla="*/ 36600 h 36677"/>
                <a:gd name="connsiteX2" fmla="*/ -170 w 496735"/>
                <a:gd name="connsiteY2" fmla="*/ 24608 h 36677"/>
                <a:gd name="connsiteX3" fmla="*/ -170 w 496735"/>
                <a:gd name="connsiteY3" fmla="*/ 23836 h 36677"/>
                <a:gd name="connsiteX4" fmla="*/ -170 w 496735"/>
                <a:gd name="connsiteY4" fmla="*/ 22789 h 36677"/>
                <a:gd name="connsiteX5" fmla="*/ 12688 w 496735"/>
                <a:gd name="connsiteY5" fmla="*/ 9454 h 36677"/>
                <a:gd name="connsiteX6" fmla="*/ 483795 w 496735"/>
                <a:gd name="connsiteY6" fmla="*/ -71 h 36677"/>
                <a:gd name="connsiteX7" fmla="*/ 496559 w 496735"/>
                <a:gd name="connsiteY7" fmla="*/ 12502 h 36677"/>
                <a:gd name="connsiteX8" fmla="*/ 496559 w 496735"/>
                <a:gd name="connsiteY8" fmla="*/ 12692 h 36677"/>
                <a:gd name="connsiteX9" fmla="*/ 496559 w 496735"/>
                <a:gd name="connsiteY9" fmla="*/ 14121 h 36677"/>
                <a:gd name="connsiteX10" fmla="*/ 483604 w 496735"/>
                <a:gd name="connsiteY10" fmla="*/ 27075 h 366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96735" h="36677">
                  <a:moveTo>
                    <a:pt x="483604" y="27075"/>
                  </a:moveTo>
                  <a:lnTo>
                    <a:pt x="12593" y="36600"/>
                  </a:lnTo>
                  <a:cubicBezTo>
                    <a:pt x="5754" y="36809"/>
                    <a:pt x="39" y="31447"/>
                    <a:pt x="-170" y="24608"/>
                  </a:cubicBezTo>
                  <a:cubicBezTo>
                    <a:pt x="-180" y="24351"/>
                    <a:pt x="-180" y="24094"/>
                    <a:pt x="-170" y="23836"/>
                  </a:cubicBezTo>
                  <a:lnTo>
                    <a:pt x="-170" y="22789"/>
                  </a:lnTo>
                  <a:cubicBezTo>
                    <a:pt x="-227" y="15588"/>
                    <a:pt x="5488" y="9663"/>
                    <a:pt x="12688" y="9454"/>
                  </a:cubicBezTo>
                  <a:lnTo>
                    <a:pt x="483795" y="-71"/>
                  </a:lnTo>
                  <a:cubicBezTo>
                    <a:pt x="490796" y="-129"/>
                    <a:pt x="496501" y="5501"/>
                    <a:pt x="496559" y="12502"/>
                  </a:cubicBezTo>
                  <a:cubicBezTo>
                    <a:pt x="496559" y="12568"/>
                    <a:pt x="496559" y="12625"/>
                    <a:pt x="496559" y="12692"/>
                  </a:cubicBezTo>
                  <a:lnTo>
                    <a:pt x="496559" y="14121"/>
                  </a:lnTo>
                  <a:cubicBezTo>
                    <a:pt x="496311" y="21169"/>
                    <a:pt x="490653" y="26827"/>
                    <a:pt x="483604" y="27075"/>
                  </a:cubicBezTo>
                  <a:close/>
                </a:path>
              </a:pathLst>
            </a:custGeom>
            <a:solidFill>
              <a:srgbClr val="455A64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b="1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endParaRPr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EF0327B6-EFF7-9B6C-842A-299C34E30FF4}"/>
                </a:ext>
              </a:extLst>
            </p:cNvPr>
            <p:cNvSpPr/>
            <p:nvPr/>
          </p:nvSpPr>
          <p:spPr>
            <a:xfrm>
              <a:off x="7394132" y="3460486"/>
              <a:ext cx="508920" cy="37053"/>
            </a:xfrm>
            <a:custGeom>
              <a:avLst/>
              <a:gdLst>
                <a:gd name="connsiteX0" fmla="*/ 495789 w 508920"/>
                <a:gd name="connsiteY0" fmla="*/ 26980 h 37053"/>
                <a:gd name="connsiteX1" fmla="*/ 12586 w 508920"/>
                <a:gd name="connsiteY1" fmla="*/ 36981 h 37053"/>
                <a:gd name="connsiteX2" fmla="*/ -177 w 508920"/>
                <a:gd name="connsiteY2" fmla="*/ 24408 h 37053"/>
                <a:gd name="connsiteX3" fmla="*/ -177 w 508920"/>
                <a:gd name="connsiteY3" fmla="*/ 24218 h 37053"/>
                <a:gd name="connsiteX4" fmla="*/ -177 w 508920"/>
                <a:gd name="connsiteY4" fmla="*/ 22789 h 37053"/>
                <a:gd name="connsiteX5" fmla="*/ 12777 w 508920"/>
                <a:gd name="connsiteY5" fmla="*/ 9454 h 37053"/>
                <a:gd name="connsiteX6" fmla="*/ 495980 w 508920"/>
                <a:gd name="connsiteY6" fmla="*/ -71 h 37053"/>
                <a:gd name="connsiteX7" fmla="*/ 508743 w 508920"/>
                <a:gd name="connsiteY7" fmla="*/ 12502 h 37053"/>
                <a:gd name="connsiteX8" fmla="*/ 508743 w 508920"/>
                <a:gd name="connsiteY8" fmla="*/ 12692 h 37053"/>
                <a:gd name="connsiteX9" fmla="*/ 508743 w 508920"/>
                <a:gd name="connsiteY9" fmla="*/ 14121 h 37053"/>
                <a:gd name="connsiteX10" fmla="*/ 495789 w 508920"/>
                <a:gd name="connsiteY10" fmla="*/ 26980 h 370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08920" h="37053">
                  <a:moveTo>
                    <a:pt x="495789" y="26980"/>
                  </a:moveTo>
                  <a:lnTo>
                    <a:pt x="12586" y="36981"/>
                  </a:lnTo>
                  <a:cubicBezTo>
                    <a:pt x="5585" y="37038"/>
                    <a:pt x="-120" y="31409"/>
                    <a:pt x="-177" y="24408"/>
                  </a:cubicBezTo>
                  <a:cubicBezTo>
                    <a:pt x="-177" y="24341"/>
                    <a:pt x="-177" y="24284"/>
                    <a:pt x="-177" y="24218"/>
                  </a:cubicBezTo>
                  <a:lnTo>
                    <a:pt x="-177" y="22789"/>
                  </a:lnTo>
                  <a:cubicBezTo>
                    <a:pt x="-177" y="15569"/>
                    <a:pt x="5557" y="9663"/>
                    <a:pt x="12777" y="9454"/>
                  </a:cubicBezTo>
                  <a:lnTo>
                    <a:pt x="495980" y="-71"/>
                  </a:lnTo>
                  <a:cubicBezTo>
                    <a:pt x="502981" y="-128"/>
                    <a:pt x="508686" y="5501"/>
                    <a:pt x="508743" y="12502"/>
                  </a:cubicBezTo>
                  <a:cubicBezTo>
                    <a:pt x="508743" y="12568"/>
                    <a:pt x="508743" y="12626"/>
                    <a:pt x="508743" y="12692"/>
                  </a:cubicBezTo>
                  <a:lnTo>
                    <a:pt x="508743" y="14121"/>
                  </a:lnTo>
                  <a:cubicBezTo>
                    <a:pt x="508496" y="21150"/>
                    <a:pt x="502828" y="26780"/>
                    <a:pt x="495789" y="26980"/>
                  </a:cubicBezTo>
                  <a:close/>
                </a:path>
              </a:pathLst>
            </a:custGeom>
            <a:solidFill>
              <a:srgbClr val="455A64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b="1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endParaRPr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B5870F76-FE1E-85F0-C1A2-3DA0AB9B5987}"/>
                </a:ext>
              </a:extLst>
            </p:cNvPr>
            <p:cNvSpPr/>
            <p:nvPr/>
          </p:nvSpPr>
          <p:spPr>
            <a:xfrm>
              <a:off x="7384798" y="3400668"/>
              <a:ext cx="528542" cy="37914"/>
            </a:xfrm>
            <a:custGeom>
              <a:avLst/>
              <a:gdLst>
                <a:gd name="connsiteX0" fmla="*/ 515506 w 528542"/>
                <a:gd name="connsiteY0" fmla="*/ 27457 h 37914"/>
                <a:gd name="connsiteX1" fmla="*/ 12681 w 528542"/>
                <a:gd name="connsiteY1" fmla="*/ 37839 h 37914"/>
                <a:gd name="connsiteX2" fmla="*/ -177 w 528542"/>
                <a:gd name="connsiteY2" fmla="*/ 25552 h 37914"/>
                <a:gd name="connsiteX3" fmla="*/ -177 w 528542"/>
                <a:gd name="connsiteY3" fmla="*/ 25076 h 37914"/>
                <a:gd name="connsiteX4" fmla="*/ -177 w 528542"/>
                <a:gd name="connsiteY4" fmla="*/ 23647 h 37914"/>
                <a:gd name="connsiteX5" fmla="*/ 12777 w 528542"/>
                <a:gd name="connsiteY5" fmla="*/ 10407 h 37914"/>
                <a:gd name="connsiteX6" fmla="*/ 515601 w 528542"/>
                <a:gd name="connsiteY6" fmla="*/ -70 h 37914"/>
                <a:gd name="connsiteX7" fmla="*/ 528365 w 528542"/>
                <a:gd name="connsiteY7" fmla="*/ 12312 h 37914"/>
                <a:gd name="connsiteX8" fmla="*/ 528365 w 528542"/>
                <a:gd name="connsiteY8" fmla="*/ 12693 h 37914"/>
                <a:gd name="connsiteX9" fmla="*/ 528365 w 528542"/>
                <a:gd name="connsiteY9" fmla="*/ 14122 h 37914"/>
                <a:gd name="connsiteX10" fmla="*/ 515506 w 528542"/>
                <a:gd name="connsiteY10" fmla="*/ 27457 h 379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28542" h="37914">
                  <a:moveTo>
                    <a:pt x="515506" y="27457"/>
                  </a:moveTo>
                  <a:lnTo>
                    <a:pt x="12681" y="37839"/>
                  </a:lnTo>
                  <a:cubicBezTo>
                    <a:pt x="5738" y="38001"/>
                    <a:pt x="-15" y="32496"/>
                    <a:pt x="-177" y="25552"/>
                  </a:cubicBezTo>
                  <a:cubicBezTo>
                    <a:pt x="-177" y="25400"/>
                    <a:pt x="-177" y="25238"/>
                    <a:pt x="-177" y="25076"/>
                  </a:cubicBezTo>
                  <a:lnTo>
                    <a:pt x="-177" y="23647"/>
                  </a:lnTo>
                  <a:cubicBezTo>
                    <a:pt x="-82" y="16484"/>
                    <a:pt x="5623" y="10664"/>
                    <a:pt x="12777" y="10407"/>
                  </a:cubicBezTo>
                  <a:lnTo>
                    <a:pt x="515601" y="-70"/>
                  </a:lnTo>
                  <a:cubicBezTo>
                    <a:pt x="522545" y="-175"/>
                    <a:pt x="528260" y="5369"/>
                    <a:pt x="528365" y="12312"/>
                  </a:cubicBezTo>
                  <a:cubicBezTo>
                    <a:pt x="528365" y="12436"/>
                    <a:pt x="528365" y="12569"/>
                    <a:pt x="528365" y="12693"/>
                  </a:cubicBezTo>
                  <a:lnTo>
                    <a:pt x="528365" y="14122"/>
                  </a:lnTo>
                  <a:cubicBezTo>
                    <a:pt x="528365" y="21304"/>
                    <a:pt x="522688" y="27200"/>
                    <a:pt x="515506" y="27457"/>
                  </a:cubicBezTo>
                  <a:close/>
                </a:path>
              </a:pathLst>
            </a:custGeom>
            <a:solidFill>
              <a:srgbClr val="E0E0E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b="1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endParaRPr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1C21C2DA-DBC1-05B9-661B-9B5832CD06D1}"/>
                </a:ext>
              </a:extLst>
            </p:cNvPr>
            <p:cNvSpPr/>
            <p:nvPr/>
          </p:nvSpPr>
          <p:spPr>
            <a:xfrm>
              <a:off x="7382693" y="3398716"/>
              <a:ext cx="531486" cy="41013"/>
            </a:xfrm>
            <a:custGeom>
              <a:avLst/>
              <a:gdLst>
                <a:gd name="connsiteX0" fmla="*/ 517611 w 531486"/>
                <a:gd name="connsiteY0" fmla="*/ 29409 h 41013"/>
                <a:gd name="connsiteX1" fmla="*/ 527136 w 531486"/>
                <a:gd name="connsiteY1" fmla="*/ 24361 h 41013"/>
                <a:gd name="connsiteX2" fmla="*/ 529613 w 531486"/>
                <a:gd name="connsiteY2" fmla="*/ 11883 h 41013"/>
                <a:gd name="connsiteX3" fmla="*/ 516754 w 531486"/>
                <a:gd name="connsiteY3" fmla="*/ 2358 h 41013"/>
                <a:gd name="connsiteX4" fmla="*/ 400072 w 531486"/>
                <a:gd name="connsiteY4" fmla="*/ 5501 h 41013"/>
                <a:gd name="connsiteX5" fmla="*/ 14977 w 531486"/>
                <a:gd name="connsiteY5" fmla="*/ 14169 h 41013"/>
                <a:gd name="connsiteX6" fmla="*/ 5452 w 531486"/>
                <a:gd name="connsiteY6" fmla="*/ 20170 h 41013"/>
                <a:gd name="connsiteX7" fmla="*/ 5452 w 531486"/>
                <a:gd name="connsiteY7" fmla="*/ 31790 h 41013"/>
                <a:gd name="connsiteX8" fmla="*/ 14977 w 531486"/>
                <a:gd name="connsiteY8" fmla="*/ 37220 h 41013"/>
                <a:gd name="connsiteX9" fmla="*/ 28788 w 531486"/>
                <a:gd name="connsiteY9" fmla="*/ 37220 h 41013"/>
                <a:gd name="connsiteX10" fmla="*/ 82795 w 531486"/>
                <a:gd name="connsiteY10" fmla="*/ 36172 h 41013"/>
                <a:gd name="connsiteX11" fmla="*/ 185093 w 531486"/>
                <a:gd name="connsiteY11" fmla="*/ 34172 h 41013"/>
                <a:gd name="connsiteX12" fmla="*/ 358163 w 531486"/>
                <a:gd name="connsiteY12" fmla="*/ 31028 h 41013"/>
                <a:gd name="connsiteX13" fmla="*/ 474844 w 531486"/>
                <a:gd name="connsiteY13" fmla="*/ 29314 h 41013"/>
                <a:gd name="connsiteX14" fmla="*/ 506562 w 531486"/>
                <a:gd name="connsiteY14" fmla="*/ 29314 h 41013"/>
                <a:gd name="connsiteX15" fmla="*/ 514849 w 531486"/>
                <a:gd name="connsiteY15" fmla="*/ 29314 h 41013"/>
                <a:gd name="connsiteX16" fmla="*/ 517706 w 531486"/>
                <a:gd name="connsiteY16" fmla="*/ 29314 h 41013"/>
                <a:gd name="connsiteX17" fmla="*/ 514849 w 531486"/>
                <a:gd name="connsiteY17" fmla="*/ 29314 h 41013"/>
                <a:gd name="connsiteX18" fmla="*/ 506562 w 531486"/>
                <a:gd name="connsiteY18" fmla="*/ 29314 h 41013"/>
                <a:gd name="connsiteX19" fmla="*/ 474844 w 531486"/>
                <a:gd name="connsiteY19" fmla="*/ 30362 h 41013"/>
                <a:gd name="connsiteX20" fmla="*/ 358163 w 531486"/>
                <a:gd name="connsiteY20" fmla="*/ 33505 h 41013"/>
                <a:gd name="connsiteX21" fmla="*/ 184998 w 531486"/>
                <a:gd name="connsiteY21" fmla="*/ 37601 h 41013"/>
                <a:gd name="connsiteX22" fmla="*/ 82795 w 531486"/>
                <a:gd name="connsiteY22" fmla="*/ 39791 h 41013"/>
                <a:gd name="connsiteX23" fmla="*/ 28693 w 531486"/>
                <a:gd name="connsiteY23" fmla="*/ 40934 h 41013"/>
                <a:gd name="connsiteX24" fmla="*/ 14977 w 531486"/>
                <a:gd name="connsiteY24" fmla="*/ 40934 h 41013"/>
                <a:gd name="connsiteX25" fmla="*/ 1642 w 531486"/>
                <a:gd name="connsiteY25" fmla="*/ 33314 h 41013"/>
                <a:gd name="connsiteX26" fmla="*/ -168 w 531486"/>
                <a:gd name="connsiteY26" fmla="*/ 25504 h 41013"/>
                <a:gd name="connsiteX27" fmla="*/ 1642 w 531486"/>
                <a:gd name="connsiteY27" fmla="*/ 17598 h 41013"/>
                <a:gd name="connsiteX28" fmla="*/ 14977 w 531486"/>
                <a:gd name="connsiteY28" fmla="*/ 9026 h 41013"/>
                <a:gd name="connsiteX29" fmla="*/ 400072 w 531486"/>
                <a:gd name="connsiteY29" fmla="*/ 1691 h 41013"/>
                <a:gd name="connsiteX30" fmla="*/ 516754 w 531486"/>
                <a:gd name="connsiteY30" fmla="*/ -23 h 41013"/>
                <a:gd name="connsiteX31" fmla="*/ 530946 w 531486"/>
                <a:gd name="connsiteY31" fmla="*/ 10550 h 41013"/>
                <a:gd name="connsiteX32" fmla="*/ 527803 w 531486"/>
                <a:gd name="connsiteY32" fmla="*/ 23885 h 41013"/>
                <a:gd name="connsiteX33" fmla="*/ 520469 w 531486"/>
                <a:gd name="connsiteY33" fmla="*/ 28171 h 41013"/>
                <a:gd name="connsiteX34" fmla="*/ 517611 w 531486"/>
                <a:gd name="connsiteY34" fmla="*/ 29409 h 41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</a:cxnLst>
              <a:rect l="l" t="t" r="r" b="b"/>
              <a:pathLst>
                <a:path w="531486" h="41013">
                  <a:moveTo>
                    <a:pt x="517611" y="29409"/>
                  </a:moveTo>
                  <a:cubicBezTo>
                    <a:pt x="521297" y="28942"/>
                    <a:pt x="524679" y="27152"/>
                    <a:pt x="527136" y="24361"/>
                  </a:cubicBezTo>
                  <a:cubicBezTo>
                    <a:pt x="529813" y="20798"/>
                    <a:pt x="530727" y="16198"/>
                    <a:pt x="529613" y="11883"/>
                  </a:cubicBezTo>
                  <a:cubicBezTo>
                    <a:pt x="528374" y="5901"/>
                    <a:pt x="522840" y="1796"/>
                    <a:pt x="516754" y="2358"/>
                  </a:cubicBezTo>
                  <a:lnTo>
                    <a:pt x="400072" y="5501"/>
                  </a:lnTo>
                  <a:lnTo>
                    <a:pt x="14977" y="14169"/>
                  </a:lnTo>
                  <a:cubicBezTo>
                    <a:pt x="10957" y="14321"/>
                    <a:pt x="7328" y="16607"/>
                    <a:pt x="5452" y="20170"/>
                  </a:cubicBezTo>
                  <a:cubicBezTo>
                    <a:pt x="3747" y="23856"/>
                    <a:pt x="3747" y="28104"/>
                    <a:pt x="5452" y="31790"/>
                  </a:cubicBezTo>
                  <a:cubicBezTo>
                    <a:pt x="7338" y="35267"/>
                    <a:pt x="11024" y="37372"/>
                    <a:pt x="14977" y="37220"/>
                  </a:cubicBezTo>
                  <a:lnTo>
                    <a:pt x="28788" y="37220"/>
                  </a:lnTo>
                  <a:lnTo>
                    <a:pt x="82795" y="36172"/>
                  </a:lnTo>
                  <a:lnTo>
                    <a:pt x="185093" y="34172"/>
                  </a:lnTo>
                  <a:lnTo>
                    <a:pt x="358163" y="31028"/>
                  </a:lnTo>
                  <a:lnTo>
                    <a:pt x="474844" y="29314"/>
                  </a:lnTo>
                  <a:lnTo>
                    <a:pt x="506562" y="29314"/>
                  </a:lnTo>
                  <a:lnTo>
                    <a:pt x="514849" y="29314"/>
                  </a:lnTo>
                  <a:cubicBezTo>
                    <a:pt x="515792" y="29171"/>
                    <a:pt x="516763" y="29171"/>
                    <a:pt x="517706" y="29314"/>
                  </a:cubicBezTo>
                  <a:lnTo>
                    <a:pt x="514849" y="29314"/>
                  </a:lnTo>
                  <a:lnTo>
                    <a:pt x="506562" y="29314"/>
                  </a:lnTo>
                  <a:lnTo>
                    <a:pt x="474844" y="30362"/>
                  </a:lnTo>
                  <a:lnTo>
                    <a:pt x="358163" y="33505"/>
                  </a:lnTo>
                  <a:lnTo>
                    <a:pt x="184998" y="37601"/>
                  </a:lnTo>
                  <a:lnTo>
                    <a:pt x="82795" y="39791"/>
                  </a:lnTo>
                  <a:lnTo>
                    <a:pt x="28693" y="40934"/>
                  </a:lnTo>
                  <a:lnTo>
                    <a:pt x="14977" y="40934"/>
                  </a:lnTo>
                  <a:cubicBezTo>
                    <a:pt x="9452" y="41106"/>
                    <a:pt x="4299" y="38163"/>
                    <a:pt x="1642" y="33314"/>
                  </a:cubicBezTo>
                  <a:cubicBezTo>
                    <a:pt x="394" y="30904"/>
                    <a:pt x="-225" y="28218"/>
                    <a:pt x="-168" y="25504"/>
                  </a:cubicBezTo>
                  <a:cubicBezTo>
                    <a:pt x="-263" y="22761"/>
                    <a:pt x="365" y="20027"/>
                    <a:pt x="1642" y="17598"/>
                  </a:cubicBezTo>
                  <a:cubicBezTo>
                    <a:pt x="4185" y="12512"/>
                    <a:pt x="9300" y="9226"/>
                    <a:pt x="14977" y="9026"/>
                  </a:cubicBezTo>
                  <a:lnTo>
                    <a:pt x="400072" y="1691"/>
                  </a:lnTo>
                  <a:lnTo>
                    <a:pt x="516754" y="-23"/>
                  </a:lnTo>
                  <a:cubicBezTo>
                    <a:pt x="523479" y="-595"/>
                    <a:pt x="529574" y="3939"/>
                    <a:pt x="530946" y="10550"/>
                  </a:cubicBezTo>
                  <a:cubicBezTo>
                    <a:pt x="531965" y="15245"/>
                    <a:pt x="530813" y="20141"/>
                    <a:pt x="527803" y="23885"/>
                  </a:cubicBezTo>
                  <a:cubicBezTo>
                    <a:pt x="525869" y="26056"/>
                    <a:pt x="523307" y="27552"/>
                    <a:pt x="520469" y="28171"/>
                  </a:cubicBezTo>
                  <a:cubicBezTo>
                    <a:pt x="519611" y="28780"/>
                    <a:pt x="518640" y="29199"/>
                    <a:pt x="517611" y="29409"/>
                  </a:cubicBezTo>
                  <a:close/>
                </a:path>
              </a:pathLst>
            </a:custGeom>
            <a:solidFill>
              <a:srgbClr val="26323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b="1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endParaRPr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F0B0B626-81B9-A714-DCB2-4DFBC6003356}"/>
                </a:ext>
              </a:extLst>
            </p:cNvPr>
            <p:cNvSpPr/>
            <p:nvPr/>
          </p:nvSpPr>
          <p:spPr>
            <a:xfrm>
              <a:off x="7331839" y="3184357"/>
              <a:ext cx="648271" cy="259080"/>
            </a:xfrm>
            <a:custGeom>
              <a:avLst/>
              <a:gdLst>
                <a:gd name="connsiteX0" fmla="*/ -177 w 648271"/>
                <a:gd name="connsiteY0" fmla="*/ 11073 h 259080"/>
                <a:gd name="connsiteX1" fmla="*/ 14491 w 648271"/>
                <a:gd name="connsiteY1" fmla="*/ 189666 h 259080"/>
                <a:gd name="connsiteX2" fmla="*/ 45733 w 648271"/>
                <a:gd name="connsiteY2" fmla="*/ 242149 h 259080"/>
                <a:gd name="connsiteX3" fmla="*/ 72117 w 648271"/>
                <a:gd name="connsiteY3" fmla="*/ 259008 h 259080"/>
                <a:gd name="connsiteX4" fmla="*/ 573609 w 648271"/>
                <a:gd name="connsiteY4" fmla="*/ 250436 h 259080"/>
                <a:gd name="connsiteX5" fmla="*/ 599802 w 648271"/>
                <a:gd name="connsiteY5" fmla="*/ 232910 h 259080"/>
                <a:gd name="connsiteX6" fmla="*/ 632092 w 648271"/>
                <a:gd name="connsiteY6" fmla="*/ 178522 h 259080"/>
                <a:gd name="connsiteX7" fmla="*/ 648094 w 648271"/>
                <a:gd name="connsiteY7" fmla="*/ -72 h 2590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48271" h="259080">
                  <a:moveTo>
                    <a:pt x="-177" y="11073"/>
                  </a:moveTo>
                  <a:cubicBezTo>
                    <a:pt x="-177" y="15930"/>
                    <a:pt x="9348" y="130707"/>
                    <a:pt x="14491" y="189666"/>
                  </a:cubicBezTo>
                  <a:cubicBezTo>
                    <a:pt x="16187" y="211069"/>
                    <a:pt x="27731" y="230462"/>
                    <a:pt x="45733" y="242149"/>
                  </a:cubicBezTo>
                  <a:lnTo>
                    <a:pt x="72117" y="259008"/>
                  </a:lnTo>
                  <a:lnTo>
                    <a:pt x="573609" y="250436"/>
                  </a:lnTo>
                  <a:lnTo>
                    <a:pt x="599802" y="232910"/>
                  </a:lnTo>
                  <a:cubicBezTo>
                    <a:pt x="618205" y="220565"/>
                    <a:pt x="630063" y="200582"/>
                    <a:pt x="632092" y="178522"/>
                  </a:cubicBezTo>
                  <a:lnTo>
                    <a:pt x="648094" y="-72"/>
                  </a:lnTo>
                  <a:close/>
                </a:path>
              </a:pathLst>
            </a:custGeom>
            <a:solidFill>
              <a:srgbClr val="455A64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b="1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endParaRPr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588223DD-30D9-6C91-4B60-6A2E64F58400}"/>
                </a:ext>
              </a:extLst>
            </p:cNvPr>
            <p:cNvSpPr/>
            <p:nvPr/>
          </p:nvSpPr>
          <p:spPr>
            <a:xfrm>
              <a:off x="7420993" y="3546211"/>
              <a:ext cx="452342" cy="18273"/>
            </a:xfrm>
            <a:custGeom>
              <a:avLst/>
              <a:gdLst>
                <a:gd name="connsiteX0" fmla="*/ -177 w 452342"/>
                <a:gd name="connsiteY0" fmla="*/ 8691 h 18273"/>
                <a:gd name="connsiteX1" fmla="*/ 160890 w 452342"/>
                <a:gd name="connsiteY1" fmla="*/ 17645 h 18273"/>
                <a:gd name="connsiteX2" fmla="*/ 302432 w 452342"/>
                <a:gd name="connsiteY2" fmla="*/ 15264 h 18273"/>
                <a:gd name="connsiteX3" fmla="*/ 409493 w 452342"/>
                <a:gd name="connsiteY3" fmla="*/ 9453 h 18273"/>
                <a:gd name="connsiteX4" fmla="*/ 452165 w 452342"/>
                <a:gd name="connsiteY4" fmla="*/ -72 h 182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52342" h="18273">
                  <a:moveTo>
                    <a:pt x="-177" y="8691"/>
                  </a:moveTo>
                  <a:cubicBezTo>
                    <a:pt x="51829" y="18883"/>
                    <a:pt x="103740" y="18883"/>
                    <a:pt x="160890" y="17645"/>
                  </a:cubicBezTo>
                  <a:cubicBezTo>
                    <a:pt x="206991" y="16692"/>
                    <a:pt x="252330" y="17073"/>
                    <a:pt x="302432" y="15264"/>
                  </a:cubicBezTo>
                  <a:cubicBezTo>
                    <a:pt x="339103" y="13930"/>
                    <a:pt x="372917" y="11644"/>
                    <a:pt x="409493" y="9453"/>
                  </a:cubicBezTo>
                  <a:cubicBezTo>
                    <a:pt x="424218" y="9196"/>
                    <a:pt x="438735" y="5958"/>
                    <a:pt x="452165" y="-72"/>
                  </a:cubicBez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b="1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endParaRPr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61F01E31-AAAE-0198-75CB-BA8CE170A4B0}"/>
                </a:ext>
              </a:extLst>
            </p:cNvPr>
            <p:cNvSpPr/>
            <p:nvPr/>
          </p:nvSpPr>
          <p:spPr>
            <a:xfrm>
              <a:off x="7421469" y="3488014"/>
              <a:ext cx="452342" cy="17997"/>
            </a:xfrm>
            <a:custGeom>
              <a:avLst/>
              <a:gdLst>
                <a:gd name="connsiteX0" fmla="*/ -177 w 452342"/>
                <a:gd name="connsiteY0" fmla="*/ 8120 h 17997"/>
                <a:gd name="connsiteX1" fmla="*/ 160890 w 452342"/>
                <a:gd name="connsiteY1" fmla="*/ 17645 h 17997"/>
                <a:gd name="connsiteX2" fmla="*/ 302432 w 452342"/>
                <a:gd name="connsiteY2" fmla="*/ 15264 h 17997"/>
                <a:gd name="connsiteX3" fmla="*/ 409588 w 452342"/>
                <a:gd name="connsiteY3" fmla="*/ 9453 h 17997"/>
                <a:gd name="connsiteX4" fmla="*/ 452165 w 452342"/>
                <a:gd name="connsiteY4" fmla="*/ -72 h 179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52342" h="17997">
                  <a:moveTo>
                    <a:pt x="-177" y="8120"/>
                  </a:moveTo>
                  <a:cubicBezTo>
                    <a:pt x="51829" y="18312"/>
                    <a:pt x="103740" y="18407"/>
                    <a:pt x="160890" y="17645"/>
                  </a:cubicBezTo>
                  <a:cubicBezTo>
                    <a:pt x="207087" y="16692"/>
                    <a:pt x="252330" y="17073"/>
                    <a:pt x="302432" y="15264"/>
                  </a:cubicBezTo>
                  <a:cubicBezTo>
                    <a:pt x="339103" y="13930"/>
                    <a:pt x="372917" y="11549"/>
                    <a:pt x="409588" y="9453"/>
                  </a:cubicBezTo>
                  <a:cubicBezTo>
                    <a:pt x="428067" y="8406"/>
                    <a:pt x="448450" y="3643"/>
                    <a:pt x="452165" y="-72"/>
                  </a:cubicBez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b="1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endParaRPr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4F172C95-E0A2-17FE-E792-6ADED6DB6845}"/>
                </a:ext>
              </a:extLst>
            </p:cNvPr>
            <p:cNvSpPr/>
            <p:nvPr/>
          </p:nvSpPr>
          <p:spPr>
            <a:xfrm>
              <a:off x="7352317" y="3387237"/>
              <a:ext cx="599217" cy="11228"/>
            </a:xfrm>
            <a:custGeom>
              <a:avLst/>
              <a:gdLst>
                <a:gd name="connsiteX0" fmla="*/ 599040 w 599217"/>
                <a:gd name="connsiteY0" fmla="*/ 407 h 11228"/>
                <a:gd name="connsiteX1" fmla="*/ 299479 w 599217"/>
                <a:gd name="connsiteY1" fmla="*/ 7741 h 11228"/>
                <a:gd name="connsiteX2" fmla="*/ -177 w 599217"/>
                <a:gd name="connsiteY2" fmla="*/ 10694 h 11228"/>
                <a:gd name="connsiteX3" fmla="*/ 299479 w 599217"/>
                <a:gd name="connsiteY3" fmla="*/ 3265 h 11228"/>
                <a:gd name="connsiteX4" fmla="*/ 599040 w 599217"/>
                <a:gd name="connsiteY4" fmla="*/ 407 h 112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99217" h="11228">
                  <a:moveTo>
                    <a:pt x="599040" y="407"/>
                  </a:moveTo>
                  <a:cubicBezTo>
                    <a:pt x="599040" y="1645"/>
                    <a:pt x="464929" y="4884"/>
                    <a:pt x="299479" y="7741"/>
                  </a:cubicBezTo>
                  <a:cubicBezTo>
                    <a:pt x="134030" y="10599"/>
                    <a:pt x="-177" y="11932"/>
                    <a:pt x="-177" y="10694"/>
                  </a:cubicBezTo>
                  <a:cubicBezTo>
                    <a:pt x="-177" y="9456"/>
                    <a:pt x="134030" y="6122"/>
                    <a:pt x="299479" y="3265"/>
                  </a:cubicBezTo>
                  <a:cubicBezTo>
                    <a:pt x="464929" y="407"/>
                    <a:pt x="599040" y="-831"/>
                    <a:pt x="599040" y="407"/>
                  </a:cubicBezTo>
                  <a:close/>
                </a:path>
              </a:pathLst>
            </a:custGeom>
            <a:solidFill>
              <a:srgbClr val="26323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b="1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endParaRPr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272F68AB-BEF5-3EA4-6521-2BBF2FA95C78}"/>
                </a:ext>
              </a:extLst>
            </p:cNvPr>
            <p:cNvSpPr/>
            <p:nvPr/>
          </p:nvSpPr>
          <p:spPr>
            <a:xfrm>
              <a:off x="7326123" y="3180577"/>
              <a:ext cx="650843" cy="14836"/>
            </a:xfrm>
            <a:custGeom>
              <a:avLst/>
              <a:gdLst>
                <a:gd name="connsiteX0" fmla="*/ 650666 w 650843"/>
                <a:gd name="connsiteY0" fmla="*/ 374 h 14836"/>
                <a:gd name="connsiteX1" fmla="*/ 325387 w 650843"/>
                <a:gd name="connsiteY1" fmla="*/ 9899 h 14836"/>
                <a:gd name="connsiteX2" fmla="*/ -177 w 650843"/>
                <a:gd name="connsiteY2" fmla="*/ 14281 h 14836"/>
                <a:gd name="connsiteX3" fmla="*/ 325197 w 650843"/>
                <a:gd name="connsiteY3" fmla="*/ 4756 h 14836"/>
                <a:gd name="connsiteX4" fmla="*/ 650666 w 650843"/>
                <a:gd name="connsiteY4" fmla="*/ 374 h 148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50843" h="14836">
                  <a:moveTo>
                    <a:pt x="650666" y="374"/>
                  </a:moveTo>
                  <a:cubicBezTo>
                    <a:pt x="650666" y="1708"/>
                    <a:pt x="505029" y="5899"/>
                    <a:pt x="325387" y="9899"/>
                  </a:cubicBezTo>
                  <a:cubicBezTo>
                    <a:pt x="145746" y="13900"/>
                    <a:pt x="-82" y="15709"/>
                    <a:pt x="-177" y="14281"/>
                  </a:cubicBezTo>
                  <a:cubicBezTo>
                    <a:pt x="-273" y="12852"/>
                    <a:pt x="145460" y="8756"/>
                    <a:pt x="325197" y="4756"/>
                  </a:cubicBezTo>
                  <a:cubicBezTo>
                    <a:pt x="504933" y="755"/>
                    <a:pt x="650666" y="-959"/>
                    <a:pt x="650666" y="374"/>
                  </a:cubicBezTo>
                  <a:close/>
                </a:path>
              </a:pathLst>
            </a:custGeom>
            <a:solidFill>
              <a:srgbClr val="26323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b="1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endParaRPr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002DA33A-CF1F-4F13-5B19-C3EE639B6CB6}"/>
                </a:ext>
              </a:extLst>
            </p:cNvPr>
            <p:cNvSpPr/>
            <p:nvPr/>
          </p:nvSpPr>
          <p:spPr>
            <a:xfrm>
              <a:off x="8066577" y="2435686"/>
              <a:ext cx="182118" cy="186685"/>
            </a:xfrm>
            <a:custGeom>
              <a:avLst/>
              <a:gdLst>
                <a:gd name="connsiteX0" fmla="*/ 2701 w 182118"/>
                <a:gd name="connsiteY0" fmla="*/ 67752 h 186685"/>
                <a:gd name="connsiteX1" fmla="*/ 107476 w 182118"/>
                <a:gd name="connsiteY1" fmla="*/ 1077 h 186685"/>
                <a:gd name="connsiteX2" fmla="*/ 175294 w 182118"/>
                <a:gd name="connsiteY2" fmla="*/ 58227 h 186685"/>
                <a:gd name="connsiteX3" fmla="*/ 153196 w 182118"/>
                <a:gd name="connsiteY3" fmla="*/ 162526 h 186685"/>
                <a:gd name="connsiteX4" fmla="*/ 49849 w 182118"/>
                <a:gd name="connsiteY4" fmla="*/ 175575 h 186685"/>
                <a:gd name="connsiteX5" fmla="*/ 2701 w 182118"/>
                <a:gd name="connsiteY5" fmla="*/ 67752 h 1866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82118" h="186685">
                  <a:moveTo>
                    <a:pt x="2701" y="67752"/>
                  </a:moveTo>
                  <a:cubicBezTo>
                    <a:pt x="17655" y="22985"/>
                    <a:pt x="71471" y="-6352"/>
                    <a:pt x="107476" y="1077"/>
                  </a:cubicBezTo>
                  <a:cubicBezTo>
                    <a:pt x="137841" y="8354"/>
                    <a:pt x="162978" y="29538"/>
                    <a:pt x="175294" y="58227"/>
                  </a:cubicBezTo>
                  <a:cubicBezTo>
                    <a:pt x="189362" y="94289"/>
                    <a:pt x="180685" y="135265"/>
                    <a:pt x="153196" y="162526"/>
                  </a:cubicBezTo>
                  <a:cubicBezTo>
                    <a:pt x="125259" y="188901"/>
                    <a:pt x="83472" y="194178"/>
                    <a:pt x="49849" y="175575"/>
                  </a:cubicBezTo>
                  <a:cubicBezTo>
                    <a:pt x="18131" y="156621"/>
                    <a:pt x="-9301" y="103757"/>
                    <a:pt x="2701" y="67752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b="1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endParaRPr>
            </a:p>
          </p:txBody>
        </p:sp>
      </p:grpSp>
      <p:grpSp>
        <p:nvGrpSpPr>
          <p:cNvPr id="86" name="Group 85">
            <a:extLst>
              <a:ext uri="{FF2B5EF4-FFF2-40B4-BE49-F238E27FC236}">
                <a16:creationId xmlns:a16="http://schemas.microsoft.com/office/drawing/2014/main" id="{DC000FB5-614F-8A98-C832-A9EB05FBEC01}"/>
              </a:ext>
            </a:extLst>
          </p:cNvPr>
          <p:cNvGrpSpPr/>
          <p:nvPr/>
        </p:nvGrpSpPr>
        <p:grpSpPr>
          <a:xfrm>
            <a:off x="4599778" y="2026309"/>
            <a:ext cx="1776146" cy="4459829"/>
            <a:chOff x="3831583" y="1409101"/>
            <a:chExt cx="2308144" cy="4969114"/>
          </a:xfrm>
        </p:grpSpPr>
        <p:grpSp>
          <p:nvGrpSpPr>
            <p:cNvPr id="87" name="Graphic 4">
              <a:extLst>
                <a:ext uri="{FF2B5EF4-FFF2-40B4-BE49-F238E27FC236}">
                  <a16:creationId xmlns:a16="http://schemas.microsoft.com/office/drawing/2014/main" id="{BCF31CAA-27A4-9E80-400D-562AC6FD571A}"/>
                </a:ext>
              </a:extLst>
            </p:cNvPr>
            <p:cNvGrpSpPr/>
            <p:nvPr/>
          </p:nvGrpSpPr>
          <p:grpSpPr>
            <a:xfrm>
              <a:off x="3895720" y="2590525"/>
              <a:ext cx="1596611" cy="3787690"/>
              <a:chOff x="2574651" y="2495241"/>
              <a:chExt cx="1309953" cy="3138718"/>
            </a:xfrm>
          </p:grpSpPr>
          <p:sp>
            <p:nvSpPr>
              <p:cNvPr id="92" name="Freeform: Shape 91">
                <a:extLst>
                  <a:ext uri="{FF2B5EF4-FFF2-40B4-BE49-F238E27FC236}">
                    <a16:creationId xmlns:a16="http://schemas.microsoft.com/office/drawing/2014/main" id="{8D5B63B3-C02E-9DE9-98E1-D6ED8F87360D}"/>
                  </a:ext>
                </a:extLst>
              </p:cNvPr>
              <p:cNvSpPr/>
              <p:nvPr/>
            </p:nvSpPr>
            <p:spPr>
              <a:xfrm>
                <a:off x="2818719" y="3283148"/>
                <a:ext cx="512823" cy="854442"/>
              </a:xfrm>
              <a:custGeom>
                <a:avLst/>
                <a:gdLst>
                  <a:gd name="connsiteX0" fmla="*/ 512824 w 512823"/>
                  <a:gd name="connsiteY0" fmla="*/ 854443 h 854442"/>
                  <a:gd name="connsiteX1" fmla="*/ 0 w 512823"/>
                  <a:gd name="connsiteY1" fmla="*/ 832615 h 854442"/>
                  <a:gd name="connsiteX2" fmla="*/ 8416 w 512823"/>
                  <a:gd name="connsiteY2" fmla="*/ 779491 h 854442"/>
                  <a:gd name="connsiteX3" fmla="*/ 58515 w 512823"/>
                  <a:gd name="connsiteY3" fmla="*/ 618675 h 854442"/>
                  <a:gd name="connsiteX4" fmla="*/ 12623 w 512823"/>
                  <a:gd name="connsiteY4" fmla="*/ 330179 h 854442"/>
                  <a:gd name="connsiteX5" fmla="*/ 6443 w 512823"/>
                  <a:gd name="connsiteY5" fmla="*/ 156083 h 854442"/>
                  <a:gd name="connsiteX6" fmla="*/ 167917 w 512823"/>
                  <a:gd name="connsiteY6" fmla="*/ 95333 h 854442"/>
                  <a:gd name="connsiteX7" fmla="*/ 180803 w 512823"/>
                  <a:gd name="connsiteY7" fmla="*/ 88758 h 854442"/>
                  <a:gd name="connsiteX8" fmla="*/ 186852 w 512823"/>
                  <a:gd name="connsiteY8" fmla="*/ 24458 h 854442"/>
                  <a:gd name="connsiteX9" fmla="*/ 186326 w 512823"/>
                  <a:gd name="connsiteY9" fmla="*/ 5654 h 854442"/>
                  <a:gd name="connsiteX10" fmla="*/ 193032 w 512823"/>
                  <a:gd name="connsiteY10" fmla="*/ 0 h 854442"/>
                  <a:gd name="connsiteX11" fmla="*/ 305196 w 512823"/>
                  <a:gd name="connsiteY11" fmla="*/ 17226 h 854442"/>
                  <a:gd name="connsiteX12" fmla="*/ 305853 w 512823"/>
                  <a:gd name="connsiteY12" fmla="*/ 56411 h 854442"/>
                  <a:gd name="connsiteX13" fmla="*/ 321633 w 512823"/>
                  <a:gd name="connsiteY13" fmla="*/ 77187 h 854442"/>
                  <a:gd name="connsiteX14" fmla="*/ 341619 w 512823"/>
                  <a:gd name="connsiteY14" fmla="*/ 83104 h 854442"/>
                  <a:gd name="connsiteX15" fmla="*/ 343197 w 512823"/>
                  <a:gd name="connsiteY15" fmla="*/ 83498 h 854442"/>
                  <a:gd name="connsiteX16" fmla="*/ 395663 w 512823"/>
                  <a:gd name="connsiteY16" fmla="*/ 88363 h 854442"/>
                  <a:gd name="connsiteX17" fmla="*/ 415782 w 512823"/>
                  <a:gd name="connsiteY17" fmla="*/ 88626 h 854442"/>
                  <a:gd name="connsiteX18" fmla="*/ 473639 w 512823"/>
                  <a:gd name="connsiteY18" fmla="*/ 215780 h 854442"/>
                  <a:gd name="connsiteX19" fmla="*/ 490338 w 512823"/>
                  <a:gd name="connsiteY19" fmla="*/ 276925 h 854442"/>
                  <a:gd name="connsiteX20" fmla="*/ 512824 w 512823"/>
                  <a:gd name="connsiteY20" fmla="*/ 785146 h 854442"/>
                  <a:gd name="connsiteX21" fmla="*/ 512824 w 512823"/>
                  <a:gd name="connsiteY21" fmla="*/ 854180 h 8544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823" h="854442">
                    <a:moveTo>
                      <a:pt x="512824" y="854443"/>
                    </a:moveTo>
                    <a:lnTo>
                      <a:pt x="0" y="832615"/>
                    </a:lnTo>
                    <a:cubicBezTo>
                      <a:pt x="1446" y="814206"/>
                      <a:pt x="4339" y="796586"/>
                      <a:pt x="8416" y="779491"/>
                    </a:cubicBezTo>
                    <a:cubicBezTo>
                      <a:pt x="20907" y="724659"/>
                      <a:pt x="43261" y="674691"/>
                      <a:pt x="58515" y="618675"/>
                    </a:cubicBezTo>
                    <a:cubicBezTo>
                      <a:pt x="78370" y="545171"/>
                      <a:pt x="33925" y="399871"/>
                      <a:pt x="12623" y="330179"/>
                    </a:cubicBezTo>
                    <a:cubicBezTo>
                      <a:pt x="-8679" y="260357"/>
                      <a:pt x="6443" y="156083"/>
                      <a:pt x="6443" y="156083"/>
                    </a:cubicBezTo>
                    <a:cubicBezTo>
                      <a:pt x="23406" y="135964"/>
                      <a:pt x="130047" y="109797"/>
                      <a:pt x="167917" y="95333"/>
                    </a:cubicBezTo>
                    <a:cubicBezTo>
                      <a:pt x="174886" y="92703"/>
                      <a:pt x="179357" y="90467"/>
                      <a:pt x="180803" y="88758"/>
                    </a:cubicBezTo>
                    <a:cubicBezTo>
                      <a:pt x="186983" y="81263"/>
                      <a:pt x="187378" y="46549"/>
                      <a:pt x="186852" y="24458"/>
                    </a:cubicBezTo>
                    <a:cubicBezTo>
                      <a:pt x="186852" y="13544"/>
                      <a:pt x="186326" y="5654"/>
                      <a:pt x="186326" y="5654"/>
                    </a:cubicBezTo>
                    <a:lnTo>
                      <a:pt x="193032" y="0"/>
                    </a:lnTo>
                    <a:lnTo>
                      <a:pt x="305196" y="17226"/>
                    </a:lnTo>
                    <a:cubicBezTo>
                      <a:pt x="305196" y="17226"/>
                      <a:pt x="300857" y="38659"/>
                      <a:pt x="305853" y="56411"/>
                    </a:cubicBezTo>
                    <a:cubicBezTo>
                      <a:pt x="308352" y="65221"/>
                      <a:pt x="312954" y="73110"/>
                      <a:pt x="321633" y="77187"/>
                    </a:cubicBezTo>
                    <a:cubicBezTo>
                      <a:pt x="326892" y="79685"/>
                      <a:pt x="333861" y="81657"/>
                      <a:pt x="341619" y="83104"/>
                    </a:cubicBezTo>
                    <a:cubicBezTo>
                      <a:pt x="342014" y="83367"/>
                      <a:pt x="342671" y="83367"/>
                      <a:pt x="343197" y="83498"/>
                    </a:cubicBezTo>
                    <a:cubicBezTo>
                      <a:pt x="360292" y="86786"/>
                      <a:pt x="380804" y="87838"/>
                      <a:pt x="395663" y="88363"/>
                    </a:cubicBezTo>
                    <a:cubicBezTo>
                      <a:pt x="407498" y="88758"/>
                      <a:pt x="415782" y="88626"/>
                      <a:pt x="415782" y="88626"/>
                    </a:cubicBezTo>
                    <a:cubicBezTo>
                      <a:pt x="415782" y="88626"/>
                      <a:pt x="447998" y="137673"/>
                      <a:pt x="473639" y="215780"/>
                    </a:cubicBezTo>
                    <a:cubicBezTo>
                      <a:pt x="479819" y="234584"/>
                      <a:pt x="485605" y="255097"/>
                      <a:pt x="490338" y="276925"/>
                    </a:cubicBezTo>
                    <a:cubicBezTo>
                      <a:pt x="509273" y="362790"/>
                      <a:pt x="512429" y="651417"/>
                      <a:pt x="512824" y="785146"/>
                    </a:cubicBezTo>
                    <a:cubicBezTo>
                      <a:pt x="512824" y="827487"/>
                      <a:pt x="512824" y="854180"/>
                      <a:pt x="512824" y="854180"/>
                    </a:cubicBezTo>
                    <a:close/>
                  </a:path>
                </a:pathLst>
              </a:custGeom>
              <a:solidFill>
                <a:srgbClr val="F5A784"/>
              </a:solidFill>
              <a:ln w="1313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sz="2000" b="1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endParaRPr>
              </a:p>
            </p:txBody>
          </p:sp>
          <p:sp>
            <p:nvSpPr>
              <p:cNvPr id="93" name="Freeform: Shape 92">
                <a:extLst>
                  <a:ext uri="{FF2B5EF4-FFF2-40B4-BE49-F238E27FC236}">
                    <a16:creationId xmlns:a16="http://schemas.microsoft.com/office/drawing/2014/main" id="{52486C99-4333-7544-20D3-B11897B86C5A}"/>
                  </a:ext>
                </a:extLst>
              </p:cNvPr>
              <p:cNvSpPr/>
              <p:nvPr/>
            </p:nvSpPr>
            <p:spPr>
              <a:xfrm>
                <a:off x="2888542" y="5312681"/>
                <a:ext cx="199420" cy="321278"/>
              </a:xfrm>
              <a:custGeom>
                <a:avLst/>
                <a:gdLst>
                  <a:gd name="connsiteX0" fmla="*/ 192901 w 199420"/>
                  <a:gd name="connsiteY0" fmla="*/ 316436 h 321278"/>
                  <a:gd name="connsiteX1" fmla="*/ 24195 w 199420"/>
                  <a:gd name="connsiteY1" fmla="*/ 306443 h 321278"/>
                  <a:gd name="connsiteX2" fmla="*/ 19329 w 199420"/>
                  <a:gd name="connsiteY2" fmla="*/ 276068 h 321278"/>
                  <a:gd name="connsiteX3" fmla="*/ 18935 w 199420"/>
                  <a:gd name="connsiteY3" fmla="*/ 273701 h 321278"/>
                  <a:gd name="connsiteX4" fmla="*/ 0 w 199420"/>
                  <a:gd name="connsiteY4" fmla="*/ 26100 h 321278"/>
                  <a:gd name="connsiteX5" fmla="*/ 109271 w 199420"/>
                  <a:gd name="connsiteY5" fmla="*/ 16500 h 321278"/>
                  <a:gd name="connsiteX6" fmla="*/ 106904 w 199420"/>
                  <a:gd name="connsiteY6" fmla="*/ 275148 h 321278"/>
                  <a:gd name="connsiteX7" fmla="*/ 111901 w 199420"/>
                  <a:gd name="connsiteY7" fmla="*/ 277514 h 321278"/>
                  <a:gd name="connsiteX8" fmla="*/ 190271 w 199420"/>
                  <a:gd name="connsiteY8" fmla="*/ 299737 h 321278"/>
                  <a:gd name="connsiteX9" fmla="*/ 192769 w 199420"/>
                  <a:gd name="connsiteY9" fmla="*/ 316436 h 32127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99420" h="321278">
                    <a:moveTo>
                      <a:pt x="192901" y="316436"/>
                    </a:moveTo>
                    <a:cubicBezTo>
                      <a:pt x="176464" y="327745"/>
                      <a:pt x="25641" y="317094"/>
                      <a:pt x="24195" y="306443"/>
                    </a:cubicBezTo>
                    <a:cubicBezTo>
                      <a:pt x="22748" y="295266"/>
                      <a:pt x="20644" y="285141"/>
                      <a:pt x="19329" y="276068"/>
                    </a:cubicBezTo>
                    <a:cubicBezTo>
                      <a:pt x="19329" y="275148"/>
                      <a:pt x="18935" y="274490"/>
                      <a:pt x="18935" y="273701"/>
                    </a:cubicBezTo>
                    <a:cubicBezTo>
                      <a:pt x="18935" y="199934"/>
                      <a:pt x="0" y="26100"/>
                      <a:pt x="0" y="26100"/>
                    </a:cubicBezTo>
                    <a:cubicBezTo>
                      <a:pt x="0" y="26100"/>
                      <a:pt x="79027" y="-25578"/>
                      <a:pt x="109271" y="16500"/>
                    </a:cubicBezTo>
                    <a:cubicBezTo>
                      <a:pt x="109271" y="16500"/>
                      <a:pt x="70875" y="257659"/>
                      <a:pt x="106904" y="275148"/>
                    </a:cubicBezTo>
                    <a:cubicBezTo>
                      <a:pt x="108350" y="275937"/>
                      <a:pt x="109928" y="276594"/>
                      <a:pt x="111901" y="277514"/>
                    </a:cubicBezTo>
                    <a:cubicBezTo>
                      <a:pt x="131230" y="286061"/>
                      <a:pt x="170678" y="299079"/>
                      <a:pt x="190271" y="299737"/>
                    </a:cubicBezTo>
                    <a:cubicBezTo>
                      <a:pt x="190271" y="299737"/>
                      <a:pt x="209074" y="304996"/>
                      <a:pt x="192769" y="316436"/>
                    </a:cubicBezTo>
                    <a:close/>
                  </a:path>
                </a:pathLst>
              </a:custGeom>
              <a:solidFill>
                <a:srgbClr val="F5A784"/>
              </a:solidFill>
              <a:ln w="1313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sz="2000" b="1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endParaRPr>
              </a:p>
            </p:txBody>
          </p:sp>
          <p:sp>
            <p:nvSpPr>
              <p:cNvPr id="94" name="Freeform: Shape 93">
                <a:extLst>
                  <a:ext uri="{FF2B5EF4-FFF2-40B4-BE49-F238E27FC236}">
                    <a16:creationId xmlns:a16="http://schemas.microsoft.com/office/drawing/2014/main" id="{6A0B0BF0-E5AE-C0DA-654F-88ED43C374D2}"/>
                  </a:ext>
                </a:extLst>
              </p:cNvPr>
              <p:cNvSpPr/>
              <p:nvPr/>
            </p:nvSpPr>
            <p:spPr>
              <a:xfrm>
                <a:off x="2907477" y="5586382"/>
                <a:ext cx="180616" cy="47577"/>
              </a:xfrm>
              <a:custGeom>
                <a:avLst/>
                <a:gdLst>
                  <a:gd name="connsiteX0" fmla="*/ 173966 w 180616"/>
                  <a:gd name="connsiteY0" fmla="*/ 42735 h 47577"/>
                  <a:gd name="connsiteX1" fmla="*/ 5260 w 180616"/>
                  <a:gd name="connsiteY1" fmla="*/ 32742 h 47577"/>
                  <a:gd name="connsiteX2" fmla="*/ 394 w 180616"/>
                  <a:gd name="connsiteY2" fmla="*/ 2367 h 47577"/>
                  <a:gd name="connsiteX3" fmla="*/ 0 w 180616"/>
                  <a:gd name="connsiteY3" fmla="*/ 0 h 47577"/>
                  <a:gd name="connsiteX4" fmla="*/ 93097 w 180616"/>
                  <a:gd name="connsiteY4" fmla="*/ 3813 h 47577"/>
                  <a:gd name="connsiteX5" fmla="*/ 171467 w 180616"/>
                  <a:gd name="connsiteY5" fmla="*/ 26036 h 47577"/>
                  <a:gd name="connsiteX6" fmla="*/ 173966 w 180616"/>
                  <a:gd name="connsiteY6" fmla="*/ 42735 h 475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80616" h="47577">
                    <a:moveTo>
                      <a:pt x="173966" y="42735"/>
                    </a:moveTo>
                    <a:cubicBezTo>
                      <a:pt x="157529" y="54044"/>
                      <a:pt x="6706" y="43393"/>
                      <a:pt x="5260" y="32742"/>
                    </a:cubicBezTo>
                    <a:cubicBezTo>
                      <a:pt x="3813" y="21565"/>
                      <a:pt x="1709" y="11440"/>
                      <a:pt x="394" y="2367"/>
                    </a:cubicBezTo>
                    <a:cubicBezTo>
                      <a:pt x="394" y="1447"/>
                      <a:pt x="131" y="789"/>
                      <a:pt x="0" y="0"/>
                    </a:cubicBezTo>
                    <a:cubicBezTo>
                      <a:pt x="19592" y="3945"/>
                      <a:pt x="53518" y="8547"/>
                      <a:pt x="93097" y="3813"/>
                    </a:cubicBezTo>
                    <a:cubicBezTo>
                      <a:pt x="112427" y="12360"/>
                      <a:pt x="151875" y="25378"/>
                      <a:pt x="171467" y="26036"/>
                    </a:cubicBezTo>
                    <a:cubicBezTo>
                      <a:pt x="171467" y="26036"/>
                      <a:pt x="190271" y="31295"/>
                      <a:pt x="173966" y="42735"/>
                    </a:cubicBezTo>
                    <a:close/>
                  </a:path>
                </a:pathLst>
              </a:custGeom>
              <a:solidFill>
                <a:schemeClr val="accent6"/>
              </a:solidFill>
              <a:ln w="1313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sz="2000" b="1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endParaRPr>
              </a:p>
            </p:txBody>
          </p:sp>
          <p:sp>
            <p:nvSpPr>
              <p:cNvPr id="95" name="Freeform: Shape 94">
                <a:extLst>
                  <a:ext uri="{FF2B5EF4-FFF2-40B4-BE49-F238E27FC236}">
                    <a16:creationId xmlns:a16="http://schemas.microsoft.com/office/drawing/2014/main" id="{3603BA0E-68DE-9065-1E8F-E1959A4852B9}"/>
                  </a:ext>
                </a:extLst>
              </p:cNvPr>
              <p:cNvSpPr/>
              <p:nvPr/>
            </p:nvSpPr>
            <p:spPr>
              <a:xfrm>
                <a:off x="3166126" y="5139700"/>
                <a:ext cx="207100" cy="400133"/>
              </a:xfrm>
              <a:custGeom>
                <a:avLst/>
                <a:gdLst>
                  <a:gd name="connsiteX0" fmla="*/ 134779 w 207100"/>
                  <a:gd name="connsiteY0" fmla="*/ 400002 h 400133"/>
                  <a:gd name="connsiteX1" fmla="*/ 130 w 207100"/>
                  <a:gd name="connsiteY1" fmla="*/ 297832 h 400133"/>
                  <a:gd name="connsiteX2" fmla="*/ 13016 w 207100"/>
                  <a:gd name="connsiteY2" fmla="*/ 269955 h 400133"/>
                  <a:gd name="connsiteX3" fmla="*/ 14068 w 207100"/>
                  <a:gd name="connsiteY3" fmla="*/ 267852 h 400133"/>
                  <a:gd name="connsiteX4" fmla="*/ 103878 w 207100"/>
                  <a:gd name="connsiteY4" fmla="*/ 0 h 400133"/>
                  <a:gd name="connsiteX5" fmla="*/ 207100 w 207100"/>
                  <a:gd name="connsiteY5" fmla="*/ 59172 h 400133"/>
                  <a:gd name="connsiteX6" fmla="*/ 86389 w 207100"/>
                  <a:gd name="connsiteY6" fmla="*/ 318082 h 400133"/>
                  <a:gd name="connsiteX7" fmla="*/ 89282 w 207100"/>
                  <a:gd name="connsiteY7" fmla="*/ 322816 h 400133"/>
                  <a:gd name="connsiteX8" fmla="*/ 142011 w 207100"/>
                  <a:gd name="connsiteY8" fmla="*/ 384880 h 400133"/>
                  <a:gd name="connsiteX9" fmla="*/ 134779 w 207100"/>
                  <a:gd name="connsiteY9" fmla="*/ 400134 h 4001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207100" h="400133">
                    <a:moveTo>
                      <a:pt x="134779" y="400002"/>
                    </a:moveTo>
                    <a:cubicBezTo>
                      <a:pt x="114792" y="400265"/>
                      <a:pt x="-4473" y="307431"/>
                      <a:pt x="130" y="297832"/>
                    </a:cubicBezTo>
                    <a:cubicBezTo>
                      <a:pt x="5126" y="287707"/>
                      <a:pt x="9071" y="278108"/>
                      <a:pt x="13016" y="269955"/>
                    </a:cubicBezTo>
                    <a:cubicBezTo>
                      <a:pt x="13411" y="269167"/>
                      <a:pt x="13542" y="268378"/>
                      <a:pt x="14068" y="267852"/>
                    </a:cubicBezTo>
                    <a:cubicBezTo>
                      <a:pt x="55094" y="206576"/>
                      <a:pt x="103878" y="0"/>
                      <a:pt x="103878" y="0"/>
                    </a:cubicBezTo>
                    <a:cubicBezTo>
                      <a:pt x="103878" y="0"/>
                      <a:pt x="205391" y="7495"/>
                      <a:pt x="207100" y="59172"/>
                    </a:cubicBezTo>
                    <a:cubicBezTo>
                      <a:pt x="207100" y="59172"/>
                      <a:pt x="66008" y="283368"/>
                      <a:pt x="86389" y="318082"/>
                    </a:cubicBezTo>
                    <a:cubicBezTo>
                      <a:pt x="87178" y="319528"/>
                      <a:pt x="88099" y="320975"/>
                      <a:pt x="89282" y="322816"/>
                    </a:cubicBezTo>
                    <a:cubicBezTo>
                      <a:pt x="100591" y="340699"/>
                      <a:pt x="126100" y="373441"/>
                      <a:pt x="142011" y="384880"/>
                    </a:cubicBezTo>
                    <a:cubicBezTo>
                      <a:pt x="142011" y="384880"/>
                      <a:pt x="154766" y="399739"/>
                      <a:pt x="134779" y="400134"/>
                    </a:cubicBezTo>
                    <a:close/>
                  </a:path>
                </a:pathLst>
              </a:custGeom>
              <a:solidFill>
                <a:srgbClr val="F5A784"/>
              </a:solidFill>
              <a:ln w="1313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sz="2000" b="1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endParaRPr>
              </a:p>
            </p:txBody>
          </p:sp>
          <p:sp>
            <p:nvSpPr>
              <p:cNvPr id="96" name="Freeform: Shape 95">
                <a:extLst>
                  <a:ext uri="{FF2B5EF4-FFF2-40B4-BE49-F238E27FC236}">
                    <a16:creationId xmlns:a16="http://schemas.microsoft.com/office/drawing/2014/main" id="{102FBDCD-9474-A1AD-0815-FE02553AE532}"/>
                  </a:ext>
                </a:extLst>
              </p:cNvPr>
              <p:cNvSpPr/>
              <p:nvPr/>
            </p:nvSpPr>
            <p:spPr>
              <a:xfrm>
                <a:off x="3166126" y="5407552"/>
                <a:ext cx="146020" cy="132282"/>
              </a:xfrm>
              <a:custGeom>
                <a:avLst/>
                <a:gdLst>
                  <a:gd name="connsiteX0" fmla="*/ 134779 w 146020"/>
                  <a:gd name="connsiteY0" fmla="*/ 132151 h 132282"/>
                  <a:gd name="connsiteX1" fmla="*/ 130 w 146020"/>
                  <a:gd name="connsiteY1" fmla="*/ 29980 h 132282"/>
                  <a:gd name="connsiteX2" fmla="*/ 13016 w 146020"/>
                  <a:gd name="connsiteY2" fmla="*/ 2104 h 132282"/>
                  <a:gd name="connsiteX3" fmla="*/ 14068 w 146020"/>
                  <a:gd name="connsiteY3" fmla="*/ 0 h 132282"/>
                  <a:gd name="connsiteX4" fmla="*/ 89282 w 146020"/>
                  <a:gd name="connsiteY4" fmla="*/ 54964 h 132282"/>
                  <a:gd name="connsiteX5" fmla="*/ 142011 w 146020"/>
                  <a:gd name="connsiteY5" fmla="*/ 117029 h 132282"/>
                  <a:gd name="connsiteX6" fmla="*/ 134779 w 146020"/>
                  <a:gd name="connsiteY6" fmla="*/ 132282 h 1322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46020" h="132282">
                    <a:moveTo>
                      <a:pt x="134779" y="132151"/>
                    </a:moveTo>
                    <a:cubicBezTo>
                      <a:pt x="114792" y="132414"/>
                      <a:pt x="-4473" y="39580"/>
                      <a:pt x="130" y="29980"/>
                    </a:cubicBezTo>
                    <a:cubicBezTo>
                      <a:pt x="5126" y="19856"/>
                      <a:pt x="9071" y="10256"/>
                      <a:pt x="13016" y="2104"/>
                    </a:cubicBezTo>
                    <a:cubicBezTo>
                      <a:pt x="13411" y="1315"/>
                      <a:pt x="13674" y="658"/>
                      <a:pt x="14068" y="0"/>
                    </a:cubicBezTo>
                    <a:cubicBezTo>
                      <a:pt x="28138" y="14201"/>
                      <a:pt x="53779" y="36818"/>
                      <a:pt x="89282" y="54964"/>
                    </a:cubicBezTo>
                    <a:cubicBezTo>
                      <a:pt x="100591" y="72847"/>
                      <a:pt x="126100" y="105589"/>
                      <a:pt x="142011" y="117029"/>
                    </a:cubicBezTo>
                    <a:cubicBezTo>
                      <a:pt x="142011" y="117029"/>
                      <a:pt x="154766" y="131888"/>
                      <a:pt x="134779" y="132282"/>
                    </a:cubicBezTo>
                    <a:close/>
                  </a:path>
                </a:pathLst>
              </a:custGeom>
              <a:solidFill>
                <a:schemeClr val="accent6"/>
              </a:solidFill>
              <a:ln w="1313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sz="2000" b="1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endParaRPr>
              </a:p>
            </p:txBody>
          </p:sp>
          <p:sp>
            <p:nvSpPr>
              <p:cNvPr id="97" name="Freeform: Shape 96">
                <a:extLst>
                  <a:ext uri="{FF2B5EF4-FFF2-40B4-BE49-F238E27FC236}">
                    <a16:creationId xmlns:a16="http://schemas.microsoft.com/office/drawing/2014/main" id="{352795CD-5FE6-88A6-1A9E-0EE0E4D8A48D}"/>
                  </a:ext>
                </a:extLst>
              </p:cNvPr>
              <p:cNvSpPr/>
              <p:nvPr/>
            </p:nvSpPr>
            <p:spPr>
              <a:xfrm>
                <a:off x="2804332" y="4024112"/>
                <a:ext cx="790665" cy="1487416"/>
              </a:xfrm>
              <a:custGeom>
                <a:avLst/>
                <a:gdLst>
                  <a:gd name="connsiteX0" fmla="*/ 477112 w 790665"/>
                  <a:gd name="connsiteY0" fmla="*/ 1366477 h 1487416"/>
                  <a:gd name="connsiteX1" fmla="*/ 395455 w 790665"/>
                  <a:gd name="connsiteY1" fmla="*/ 1313748 h 1487416"/>
                  <a:gd name="connsiteX2" fmla="*/ 572839 w 790665"/>
                  <a:gd name="connsiteY2" fmla="*/ 838663 h 1487416"/>
                  <a:gd name="connsiteX3" fmla="*/ 570604 w 790665"/>
                  <a:gd name="connsiteY3" fmla="*/ 792904 h 1487416"/>
                  <a:gd name="connsiteX4" fmla="*/ 311168 w 790665"/>
                  <a:gd name="connsiteY4" fmla="*/ 351744 h 1487416"/>
                  <a:gd name="connsiteX5" fmla="*/ 267907 w 790665"/>
                  <a:gd name="connsiteY5" fmla="*/ 907434 h 1487416"/>
                  <a:gd name="connsiteX6" fmla="*/ 189668 w 790665"/>
                  <a:gd name="connsiteY6" fmla="*/ 1472197 h 1487416"/>
                  <a:gd name="connsiteX7" fmla="*/ 84211 w 790665"/>
                  <a:gd name="connsiteY7" fmla="*/ 1472066 h 1487416"/>
                  <a:gd name="connsiteX8" fmla="*/ 46735 w 790665"/>
                  <a:gd name="connsiteY8" fmla="*/ 1084161 h 1487416"/>
                  <a:gd name="connsiteX9" fmla="*/ 14388 w 790665"/>
                  <a:gd name="connsiteY9" fmla="*/ 565552 h 1487416"/>
                  <a:gd name="connsiteX10" fmla="*/ 2159 w 790665"/>
                  <a:gd name="connsiteY10" fmla="*/ 179883 h 1487416"/>
                  <a:gd name="connsiteX11" fmla="*/ 33060 w 790665"/>
                  <a:gd name="connsiteY11" fmla="*/ 0 h 1487416"/>
                  <a:gd name="connsiteX12" fmla="*/ 474483 w 790665"/>
                  <a:gd name="connsiteY12" fmla="*/ 26956 h 1487416"/>
                  <a:gd name="connsiteX13" fmla="*/ 527211 w 790665"/>
                  <a:gd name="connsiteY13" fmla="*/ 24195 h 1487416"/>
                  <a:gd name="connsiteX14" fmla="*/ 546409 w 790665"/>
                  <a:gd name="connsiteY14" fmla="*/ 75872 h 1487416"/>
                  <a:gd name="connsiteX15" fmla="*/ 790329 w 790665"/>
                  <a:gd name="connsiteY15" fmla="*/ 795928 h 1487416"/>
                  <a:gd name="connsiteX16" fmla="*/ 477112 w 790665"/>
                  <a:gd name="connsiteY16" fmla="*/ 1366477 h 148741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790665" h="1487416">
                    <a:moveTo>
                      <a:pt x="477112" y="1366477"/>
                    </a:moveTo>
                    <a:cubicBezTo>
                      <a:pt x="465410" y="1383440"/>
                      <a:pt x="386908" y="1346227"/>
                      <a:pt x="395455" y="1313748"/>
                    </a:cubicBezTo>
                    <a:cubicBezTo>
                      <a:pt x="504726" y="895994"/>
                      <a:pt x="572839" y="838663"/>
                      <a:pt x="572839" y="838663"/>
                    </a:cubicBezTo>
                    <a:cubicBezTo>
                      <a:pt x="580598" y="824199"/>
                      <a:pt x="579809" y="806579"/>
                      <a:pt x="570604" y="792904"/>
                    </a:cubicBezTo>
                    <a:cubicBezTo>
                      <a:pt x="440031" y="599083"/>
                      <a:pt x="311168" y="351744"/>
                      <a:pt x="311168" y="351744"/>
                    </a:cubicBezTo>
                    <a:cubicBezTo>
                      <a:pt x="313798" y="450364"/>
                      <a:pt x="276322" y="808814"/>
                      <a:pt x="267907" y="907434"/>
                    </a:cubicBezTo>
                    <a:cubicBezTo>
                      <a:pt x="259491" y="1006186"/>
                      <a:pt x="200451" y="1466543"/>
                      <a:pt x="189668" y="1472197"/>
                    </a:cubicBezTo>
                    <a:cubicBezTo>
                      <a:pt x="123527" y="1506517"/>
                      <a:pt x="84211" y="1472066"/>
                      <a:pt x="84211" y="1472066"/>
                    </a:cubicBezTo>
                    <a:cubicBezTo>
                      <a:pt x="84211" y="1472066"/>
                      <a:pt x="26091" y="1221835"/>
                      <a:pt x="46735" y="1084161"/>
                    </a:cubicBezTo>
                    <a:cubicBezTo>
                      <a:pt x="67379" y="946488"/>
                      <a:pt x="30430" y="751483"/>
                      <a:pt x="14388" y="565552"/>
                    </a:cubicBezTo>
                    <a:cubicBezTo>
                      <a:pt x="-866" y="388825"/>
                      <a:pt x="-2181" y="265353"/>
                      <a:pt x="2159" y="179883"/>
                    </a:cubicBezTo>
                    <a:cubicBezTo>
                      <a:pt x="9654" y="36029"/>
                      <a:pt x="33060" y="0"/>
                      <a:pt x="33060" y="0"/>
                    </a:cubicBezTo>
                    <a:cubicBezTo>
                      <a:pt x="181384" y="34057"/>
                      <a:pt x="380728" y="30901"/>
                      <a:pt x="474483" y="26956"/>
                    </a:cubicBezTo>
                    <a:cubicBezTo>
                      <a:pt x="507356" y="25641"/>
                      <a:pt x="527211" y="24195"/>
                      <a:pt x="527211" y="24195"/>
                    </a:cubicBezTo>
                    <a:cubicBezTo>
                      <a:pt x="527211" y="24195"/>
                      <a:pt x="543385" y="67719"/>
                      <a:pt x="546409" y="75872"/>
                    </a:cubicBezTo>
                    <a:cubicBezTo>
                      <a:pt x="605450" y="234584"/>
                      <a:pt x="780073" y="709669"/>
                      <a:pt x="790329" y="795928"/>
                    </a:cubicBezTo>
                    <a:cubicBezTo>
                      <a:pt x="802558" y="899808"/>
                      <a:pt x="477112" y="1366477"/>
                      <a:pt x="477112" y="1366477"/>
                    </a:cubicBezTo>
                    <a:close/>
                  </a:path>
                </a:pathLst>
              </a:custGeom>
              <a:solidFill>
                <a:schemeClr val="tx1">
                  <a:lumMod val="85000"/>
                  <a:lumOff val="15000"/>
                </a:schemeClr>
              </a:solidFill>
              <a:ln w="1313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sz="2000" b="1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endParaRPr>
              </a:p>
            </p:txBody>
          </p:sp>
          <p:sp>
            <p:nvSpPr>
              <p:cNvPr id="98" name="Freeform: Shape 97">
                <a:extLst>
                  <a:ext uri="{FF2B5EF4-FFF2-40B4-BE49-F238E27FC236}">
                    <a16:creationId xmlns:a16="http://schemas.microsoft.com/office/drawing/2014/main" id="{93581348-4865-59BF-E086-3FE875695E26}"/>
                  </a:ext>
                </a:extLst>
              </p:cNvPr>
              <p:cNvSpPr/>
              <p:nvPr/>
            </p:nvSpPr>
            <p:spPr>
              <a:xfrm>
                <a:off x="2806490" y="4024112"/>
                <a:ext cx="544250" cy="182068"/>
              </a:xfrm>
              <a:custGeom>
                <a:avLst/>
                <a:gdLst>
                  <a:gd name="connsiteX0" fmla="*/ 536098 w 544250"/>
                  <a:gd name="connsiteY0" fmla="*/ 53912 h 182068"/>
                  <a:gd name="connsiteX1" fmla="*/ 472324 w 544250"/>
                  <a:gd name="connsiteY1" fmla="*/ 26956 h 182068"/>
                  <a:gd name="connsiteX2" fmla="*/ 30901 w 544250"/>
                  <a:gd name="connsiteY2" fmla="*/ 0 h 182068"/>
                  <a:gd name="connsiteX3" fmla="*/ 0 w 544250"/>
                  <a:gd name="connsiteY3" fmla="*/ 179883 h 182068"/>
                  <a:gd name="connsiteX4" fmla="*/ 544251 w 544250"/>
                  <a:gd name="connsiteY4" fmla="*/ 75872 h 182068"/>
                  <a:gd name="connsiteX5" fmla="*/ 536098 w 544250"/>
                  <a:gd name="connsiteY5" fmla="*/ 53912 h 1820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544250" h="182068">
                    <a:moveTo>
                      <a:pt x="536098" y="53912"/>
                    </a:moveTo>
                    <a:lnTo>
                      <a:pt x="472324" y="26956"/>
                    </a:lnTo>
                    <a:cubicBezTo>
                      <a:pt x="378569" y="30901"/>
                      <a:pt x="179225" y="34057"/>
                      <a:pt x="30901" y="0"/>
                    </a:cubicBezTo>
                    <a:cubicBezTo>
                      <a:pt x="30901" y="0"/>
                      <a:pt x="7495" y="36029"/>
                      <a:pt x="0" y="179883"/>
                    </a:cubicBezTo>
                    <a:cubicBezTo>
                      <a:pt x="110717" y="185931"/>
                      <a:pt x="379095" y="187115"/>
                      <a:pt x="544251" y="75872"/>
                    </a:cubicBezTo>
                    <a:lnTo>
                      <a:pt x="536098" y="53912"/>
                    </a:lnTo>
                    <a:close/>
                  </a:path>
                </a:pathLst>
              </a:custGeom>
              <a:solidFill>
                <a:schemeClr val="tx1">
                  <a:alpha val="34000"/>
                </a:schemeClr>
              </a:solidFill>
              <a:ln w="1313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sz="2000" b="1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endParaRPr>
              </a:p>
            </p:txBody>
          </p:sp>
          <p:sp>
            <p:nvSpPr>
              <p:cNvPr id="99" name="Freeform: Shape 98">
                <a:extLst>
                  <a:ext uri="{FF2B5EF4-FFF2-40B4-BE49-F238E27FC236}">
                    <a16:creationId xmlns:a16="http://schemas.microsoft.com/office/drawing/2014/main" id="{502665F0-7A59-9320-0D3B-DCDA8C253EDC}"/>
                  </a:ext>
                </a:extLst>
              </p:cNvPr>
              <p:cNvSpPr/>
              <p:nvPr/>
            </p:nvSpPr>
            <p:spPr>
              <a:xfrm>
                <a:off x="3720600" y="2775107"/>
                <a:ext cx="164004" cy="117900"/>
              </a:xfrm>
              <a:custGeom>
                <a:avLst/>
                <a:gdLst>
                  <a:gd name="connsiteX0" fmla="*/ 32 w 164004"/>
                  <a:gd name="connsiteY0" fmla="*/ 91602 h 117900"/>
                  <a:gd name="connsiteX1" fmla="*/ 10946 w 164004"/>
                  <a:gd name="connsiteY1" fmla="*/ 26250 h 117900"/>
                  <a:gd name="connsiteX2" fmla="*/ 158087 w 164004"/>
                  <a:gd name="connsiteY2" fmla="*/ 214 h 117900"/>
                  <a:gd name="connsiteX3" fmla="*/ 138626 w 164004"/>
                  <a:gd name="connsiteY3" fmla="*/ 44002 h 117900"/>
                  <a:gd name="connsiteX4" fmla="*/ 76692 w 164004"/>
                  <a:gd name="connsiteY4" fmla="*/ 117901 h 117900"/>
                  <a:gd name="connsiteX5" fmla="*/ 163 w 164004"/>
                  <a:gd name="connsiteY5" fmla="*/ 91602 h 1179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64004" h="117900">
                    <a:moveTo>
                      <a:pt x="32" y="91602"/>
                    </a:moveTo>
                    <a:cubicBezTo>
                      <a:pt x="32" y="91602"/>
                      <a:pt x="-1152" y="49130"/>
                      <a:pt x="10946" y="26250"/>
                    </a:cubicBezTo>
                    <a:cubicBezTo>
                      <a:pt x="27119" y="-4125"/>
                      <a:pt x="158087" y="214"/>
                      <a:pt x="158087" y="214"/>
                    </a:cubicBezTo>
                    <a:cubicBezTo>
                      <a:pt x="158087" y="214"/>
                      <a:pt x="180309" y="34666"/>
                      <a:pt x="138626" y="44002"/>
                    </a:cubicBezTo>
                    <a:cubicBezTo>
                      <a:pt x="71301" y="58992"/>
                      <a:pt x="76692" y="117901"/>
                      <a:pt x="76692" y="117901"/>
                    </a:cubicBezTo>
                    <a:cubicBezTo>
                      <a:pt x="76692" y="117901"/>
                      <a:pt x="-2993" y="113956"/>
                      <a:pt x="163" y="91602"/>
                    </a:cubicBezTo>
                    <a:close/>
                  </a:path>
                </a:pathLst>
              </a:custGeom>
              <a:solidFill>
                <a:srgbClr val="F5A784"/>
              </a:solidFill>
              <a:ln w="1313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sz="2000" b="1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endParaRPr>
              </a:p>
            </p:txBody>
          </p:sp>
          <p:sp>
            <p:nvSpPr>
              <p:cNvPr id="100" name="Freeform: Shape 99">
                <a:extLst>
                  <a:ext uri="{FF2B5EF4-FFF2-40B4-BE49-F238E27FC236}">
                    <a16:creationId xmlns:a16="http://schemas.microsoft.com/office/drawing/2014/main" id="{7C019183-9672-9178-7354-3D9DD7261204}"/>
                  </a:ext>
                </a:extLst>
              </p:cNvPr>
              <p:cNvSpPr/>
              <p:nvPr/>
            </p:nvSpPr>
            <p:spPr>
              <a:xfrm>
                <a:off x="3005045" y="3283017"/>
                <a:ext cx="119527" cy="64846"/>
              </a:xfrm>
              <a:custGeom>
                <a:avLst/>
                <a:gdLst>
                  <a:gd name="connsiteX0" fmla="*/ 119527 w 119527"/>
                  <a:gd name="connsiteY0" fmla="*/ 56542 h 64846"/>
                  <a:gd name="connsiteX1" fmla="*/ 526 w 119527"/>
                  <a:gd name="connsiteY1" fmla="*/ 24458 h 64846"/>
                  <a:gd name="connsiteX2" fmla="*/ 0 w 119527"/>
                  <a:gd name="connsiteY2" fmla="*/ 5654 h 64846"/>
                  <a:gd name="connsiteX3" fmla="*/ 6706 w 119527"/>
                  <a:gd name="connsiteY3" fmla="*/ 0 h 64846"/>
                  <a:gd name="connsiteX4" fmla="*/ 118870 w 119527"/>
                  <a:gd name="connsiteY4" fmla="*/ 17226 h 64846"/>
                  <a:gd name="connsiteX5" fmla="*/ 119527 w 119527"/>
                  <a:gd name="connsiteY5" fmla="*/ 56410 h 648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9527" h="64846">
                    <a:moveTo>
                      <a:pt x="119527" y="56542"/>
                    </a:moveTo>
                    <a:cubicBezTo>
                      <a:pt x="38002" y="78501"/>
                      <a:pt x="13412" y="53123"/>
                      <a:pt x="526" y="24458"/>
                    </a:cubicBezTo>
                    <a:cubicBezTo>
                      <a:pt x="526" y="13544"/>
                      <a:pt x="0" y="5654"/>
                      <a:pt x="0" y="5654"/>
                    </a:cubicBezTo>
                    <a:lnTo>
                      <a:pt x="6706" y="0"/>
                    </a:lnTo>
                    <a:lnTo>
                      <a:pt x="118870" y="17226"/>
                    </a:lnTo>
                    <a:cubicBezTo>
                      <a:pt x="118870" y="17226"/>
                      <a:pt x="114531" y="38659"/>
                      <a:pt x="119527" y="56410"/>
                    </a:cubicBezTo>
                    <a:close/>
                  </a:path>
                </a:pathLst>
              </a:custGeom>
              <a:solidFill>
                <a:srgbClr val="E0855C"/>
              </a:solidFill>
              <a:ln w="1313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sz="2000" b="1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endParaRPr>
              </a:p>
            </p:txBody>
          </p:sp>
          <p:sp>
            <p:nvSpPr>
              <p:cNvPr id="101" name="Freeform: Shape 100">
                <a:extLst>
                  <a:ext uri="{FF2B5EF4-FFF2-40B4-BE49-F238E27FC236}">
                    <a16:creationId xmlns:a16="http://schemas.microsoft.com/office/drawing/2014/main" id="{B8FF0A05-2DE9-5DE6-15A8-D1918FA3D3C1}"/>
                  </a:ext>
                </a:extLst>
              </p:cNvPr>
              <p:cNvSpPr/>
              <p:nvPr/>
            </p:nvSpPr>
            <p:spPr>
              <a:xfrm>
                <a:off x="2914734" y="3019485"/>
                <a:ext cx="247075" cy="244693"/>
              </a:xfrm>
              <a:custGeom>
                <a:avLst/>
                <a:gdLst>
                  <a:gd name="connsiteX0" fmla="*/ 214835 w 247075"/>
                  <a:gd name="connsiteY0" fmla="*/ 200152 h 244693"/>
                  <a:gd name="connsiteX1" fmla="*/ 235480 w 247075"/>
                  <a:gd name="connsiteY1" fmla="*/ 70237 h 244693"/>
                  <a:gd name="connsiteX2" fmla="*/ 221673 w 247075"/>
                  <a:gd name="connsiteY2" fmla="*/ 26449 h 244693"/>
                  <a:gd name="connsiteX3" fmla="*/ 173546 w 247075"/>
                  <a:gd name="connsiteY3" fmla="*/ 677 h 244693"/>
                  <a:gd name="connsiteX4" fmla="*/ 112402 w 247075"/>
                  <a:gd name="connsiteY4" fmla="*/ 16324 h 244693"/>
                  <a:gd name="connsiteX5" fmla="*/ 78740 w 247075"/>
                  <a:gd name="connsiteY5" fmla="*/ 62610 h 244693"/>
                  <a:gd name="connsiteX6" fmla="*/ 5104 w 247075"/>
                  <a:gd name="connsiteY6" fmla="*/ 120204 h 244693"/>
                  <a:gd name="connsiteX7" fmla="*/ 370 w 247075"/>
                  <a:gd name="connsiteY7" fmla="*/ 155050 h 244693"/>
                  <a:gd name="connsiteX8" fmla="*/ 82553 w 247075"/>
                  <a:gd name="connsiteY8" fmla="*/ 244597 h 244693"/>
                  <a:gd name="connsiteX9" fmla="*/ 177754 w 247075"/>
                  <a:gd name="connsiteY9" fmla="*/ 223558 h 244693"/>
                  <a:gd name="connsiteX10" fmla="*/ 198267 w 247075"/>
                  <a:gd name="connsiteY10" fmla="*/ 215011 h 244693"/>
                  <a:gd name="connsiteX11" fmla="*/ 214835 w 247075"/>
                  <a:gd name="connsiteY11" fmla="*/ 200283 h 2446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247075" h="244693">
                    <a:moveTo>
                      <a:pt x="214835" y="200152"/>
                    </a:moveTo>
                    <a:cubicBezTo>
                      <a:pt x="266644" y="176352"/>
                      <a:pt x="242054" y="112446"/>
                      <a:pt x="235480" y="70237"/>
                    </a:cubicBezTo>
                    <a:cubicBezTo>
                      <a:pt x="233113" y="54983"/>
                      <a:pt x="230615" y="39073"/>
                      <a:pt x="221673" y="26449"/>
                    </a:cubicBezTo>
                    <a:cubicBezTo>
                      <a:pt x="210891" y="11196"/>
                      <a:pt x="192087" y="3044"/>
                      <a:pt x="173546" y="677"/>
                    </a:cubicBezTo>
                    <a:cubicBezTo>
                      <a:pt x="153033" y="-1953"/>
                      <a:pt x="128576" y="3044"/>
                      <a:pt x="112402" y="16324"/>
                    </a:cubicBezTo>
                    <a:cubicBezTo>
                      <a:pt x="97543" y="28553"/>
                      <a:pt x="91758" y="48672"/>
                      <a:pt x="78740" y="62610"/>
                    </a:cubicBezTo>
                    <a:cubicBezTo>
                      <a:pt x="57306" y="85753"/>
                      <a:pt x="18647" y="91670"/>
                      <a:pt x="5104" y="120204"/>
                    </a:cubicBezTo>
                    <a:cubicBezTo>
                      <a:pt x="-25" y="130855"/>
                      <a:pt x="-551" y="143215"/>
                      <a:pt x="370" y="155050"/>
                    </a:cubicBezTo>
                    <a:cubicBezTo>
                      <a:pt x="3789" y="201072"/>
                      <a:pt x="30876" y="247095"/>
                      <a:pt x="82553" y="244597"/>
                    </a:cubicBezTo>
                    <a:cubicBezTo>
                      <a:pt x="115163" y="243019"/>
                      <a:pt x="146590" y="233288"/>
                      <a:pt x="177754" y="223558"/>
                    </a:cubicBezTo>
                    <a:cubicBezTo>
                      <a:pt x="184855" y="221322"/>
                      <a:pt x="191955" y="219087"/>
                      <a:pt x="198267" y="215011"/>
                    </a:cubicBezTo>
                    <a:cubicBezTo>
                      <a:pt x="207340" y="209093"/>
                      <a:pt x="205105" y="204754"/>
                      <a:pt x="214835" y="200283"/>
                    </a:cubicBezTo>
                    <a:close/>
                  </a:path>
                </a:pathLst>
              </a:custGeom>
              <a:solidFill>
                <a:schemeClr val="tx1"/>
              </a:solidFill>
              <a:ln w="1313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sz="2000" b="1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endParaRPr>
              </a:p>
            </p:txBody>
          </p:sp>
          <p:sp>
            <p:nvSpPr>
              <p:cNvPr id="102" name="Freeform: Shape 101">
                <a:extLst>
                  <a:ext uri="{FF2B5EF4-FFF2-40B4-BE49-F238E27FC236}">
                    <a16:creationId xmlns:a16="http://schemas.microsoft.com/office/drawing/2014/main" id="{0CD5E70D-2424-C8ED-A603-472377230CEF}"/>
                  </a:ext>
                </a:extLst>
              </p:cNvPr>
              <p:cNvSpPr/>
              <p:nvPr/>
            </p:nvSpPr>
            <p:spPr>
              <a:xfrm>
                <a:off x="3147668" y="3155670"/>
                <a:ext cx="45223" cy="78562"/>
              </a:xfrm>
              <a:custGeom>
                <a:avLst/>
                <a:gdLst>
                  <a:gd name="connsiteX0" fmla="*/ 48 w 45223"/>
                  <a:gd name="connsiteY0" fmla="*/ 13342 h 78562"/>
                  <a:gd name="connsiteX1" fmla="*/ 36340 w 45223"/>
                  <a:gd name="connsiteY1" fmla="*/ 6767 h 78562"/>
                  <a:gd name="connsiteX2" fmla="*/ 11882 w 45223"/>
                  <a:gd name="connsiteY2" fmla="*/ 78562 h 78562"/>
                  <a:gd name="connsiteX3" fmla="*/ 48 w 45223"/>
                  <a:gd name="connsiteY3" fmla="*/ 13210 h 785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5223" h="78562">
                    <a:moveTo>
                      <a:pt x="48" y="13342"/>
                    </a:moveTo>
                    <a:cubicBezTo>
                      <a:pt x="48" y="13342"/>
                      <a:pt x="14249" y="-11642"/>
                      <a:pt x="36340" y="6767"/>
                    </a:cubicBezTo>
                    <a:cubicBezTo>
                      <a:pt x="58431" y="25308"/>
                      <a:pt x="35156" y="72514"/>
                      <a:pt x="11882" y="78562"/>
                    </a:cubicBezTo>
                    <a:cubicBezTo>
                      <a:pt x="11882" y="78562"/>
                      <a:pt x="-873" y="23072"/>
                      <a:pt x="48" y="13210"/>
                    </a:cubicBezTo>
                    <a:close/>
                  </a:path>
                </a:pathLst>
              </a:custGeom>
              <a:solidFill>
                <a:srgbClr val="E0855C"/>
              </a:solidFill>
              <a:ln w="1313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sz="2000" b="1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endParaRPr>
              </a:p>
            </p:txBody>
          </p:sp>
          <p:sp>
            <p:nvSpPr>
              <p:cNvPr id="103" name="Freeform: Shape 102">
                <a:extLst>
                  <a:ext uri="{FF2B5EF4-FFF2-40B4-BE49-F238E27FC236}">
                    <a16:creationId xmlns:a16="http://schemas.microsoft.com/office/drawing/2014/main" id="{94944961-F0F3-5EB2-6744-57212707A7D9}"/>
                  </a:ext>
                </a:extLst>
              </p:cNvPr>
              <p:cNvSpPr/>
              <p:nvPr/>
            </p:nvSpPr>
            <p:spPr>
              <a:xfrm>
                <a:off x="2966302" y="3094085"/>
                <a:ext cx="202597" cy="242006"/>
              </a:xfrm>
              <a:custGeom>
                <a:avLst/>
                <a:gdLst>
                  <a:gd name="connsiteX0" fmla="*/ 163662 w 202597"/>
                  <a:gd name="connsiteY0" fmla="*/ 11679 h 242006"/>
                  <a:gd name="connsiteX1" fmla="*/ 195352 w 202597"/>
                  <a:gd name="connsiteY1" fmla="*/ 94782 h 242006"/>
                  <a:gd name="connsiteX2" fmla="*/ 145384 w 202597"/>
                  <a:gd name="connsiteY2" fmla="*/ 236795 h 242006"/>
                  <a:gd name="connsiteX3" fmla="*/ 18493 w 202597"/>
                  <a:gd name="connsiteY3" fmla="*/ 155795 h 242006"/>
                  <a:gd name="connsiteX4" fmla="*/ 5081 w 202597"/>
                  <a:gd name="connsiteY4" fmla="*/ 52047 h 242006"/>
                  <a:gd name="connsiteX5" fmla="*/ 163794 w 202597"/>
                  <a:gd name="connsiteY5" fmla="*/ 11679 h 2420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02597" h="242006">
                    <a:moveTo>
                      <a:pt x="163662" y="11679"/>
                    </a:moveTo>
                    <a:cubicBezTo>
                      <a:pt x="177995" y="22067"/>
                      <a:pt x="188646" y="63881"/>
                      <a:pt x="195352" y="94782"/>
                    </a:cubicBezTo>
                    <a:cubicBezTo>
                      <a:pt x="215339" y="188406"/>
                      <a:pt x="192459" y="222857"/>
                      <a:pt x="145384" y="236795"/>
                    </a:cubicBezTo>
                    <a:cubicBezTo>
                      <a:pt x="98178" y="250602"/>
                      <a:pt x="44529" y="241266"/>
                      <a:pt x="18493" y="155795"/>
                    </a:cubicBezTo>
                    <a:cubicBezTo>
                      <a:pt x="5476" y="113060"/>
                      <a:pt x="-7411" y="73743"/>
                      <a:pt x="5081" y="52047"/>
                    </a:cubicBezTo>
                    <a:cubicBezTo>
                      <a:pt x="23622" y="19700"/>
                      <a:pt x="119875" y="-20143"/>
                      <a:pt x="163794" y="11679"/>
                    </a:cubicBezTo>
                    <a:close/>
                  </a:path>
                </a:pathLst>
              </a:custGeom>
              <a:solidFill>
                <a:srgbClr val="F5A784"/>
              </a:solidFill>
              <a:ln w="1313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sz="2000" b="1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endParaRPr>
              </a:p>
            </p:txBody>
          </p:sp>
          <p:sp>
            <p:nvSpPr>
              <p:cNvPr id="104" name="Freeform: Shape 103">
                <a:extLst>
                  <a:ext uri="{FF2B5EF4-FFF2-40B4-BE49-F238E27FC236}">
                    <a16:creationId xmlns:a16="http://schemas.microsoft.com/office/drawing/2014/main" id="{E8EFA5E4-D654-0362-A8DD-956A4B79598D}"/>
                  </a:ext>
                </a:extLst>
              </p:cNvPr>
              <p:cNvSpPr/>
              <p:nvPr/>
            </p:nvSpPr>
            <p:spPr>
              <a:xfrm>
                <a:off x="2942782" y="3215934"/>
                <a:ext cx="62263" cy="74367"/>
              </a:xfrm>
              <a:custGeom>
                <a:avLst/>
                <a:gdLst>
                  <a:gd name="connsiteX0" fmla="*/ 46221 w 62263"/>
                  <a:gd name="connsiteY0" fmla="*/ 20140 h 74367"/>
                  <a:gd name="connsiteX1" fmla="*/ 4932 w 62263"/>
                  <a:gd name="connsiteY1" fmla="*/ 8700 h 74367"/>
                  <a:gd name="connsiteX2" fmla="*/ 62263 w 62263"/>
                  <a:gd name="connsiteY2" fmla="*/ 72869 h 74367"/>
                  <a:gd name="connsiteX3" fmla="*/ 46221 w 62263"/>
                  <a:gd name="connsiteY3" fmla="*/ 20271 h 7436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2263" h="74367">
                    <a:moveTo>
                      <a:pt x="46221" y="20140"/>
                    </a:moveTo>
                    <a:cubicBezTo>
                      <a:pt x="46221" y="20140"/>
                      <a:pt x="24393" y="-16152"/>
                      <a:pt x="4932" y="8700"/>
                    </a:cubicBezTo>
                    <a:cubicBezTo>
                      <a:pt x="-14529" y="33552"/>
                      <a:pt x="27549" y="83651"/>
                      <a:pt x="62263" y="72869"/>
                    </a:cubicBezTo>
                    <a:cubicBezTo>
                      <a:pt x="62263" y="72869"/>
                      <a:pt x="59897" y="31448"/>
                      <a:pt x="46221" y="20271"/>
                    </a:cubicBezTo>
                    <a:close/>
                  </a:path>
                </a:pathLst>
              </a:custGeom>
              <a:solidFill>
                <a:srgbClr val="F5A784"/>
              </a:solidFill>
              <a:ln w="1313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sz="2000" b="1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endParaRPr>
              </a:p>
            </p:txBody>
          </p:sp>
          <p:sp>
            <p:nvSpPr>
              <p:cNvPr id="105" name="Freeform: Shape 104">
                <a:extLst>
                  <a:ext uri="{FF2B5EF4-FFF2-40B4-BE49-F238E27FC236}">
                    <a16:creationId xmlns:a16="http://schemas.microsoft.com/office/drawing/2014/main" id="{DCCC20C8-7354-28EC-D1D6-81DBBE1F239B}"/>
                  </a:ext>
                </a:extLst>
              </p:cNvPr>
              <p:cNvSpPr/>
              <p:nvPr/>
            </p:nvSpPr>
            <p:spPr>
              <a:xfrm>
                <a:off x="2960010" y="3240150"/>
                <a:ext cx="30534" cy="20538"/>
              </a:xfrm>
              <a:custGeom>
                <a:avLst/>
                <a:gdLst>
                  <a:gd name="connsiteX0" fmla="*/ 1774 w 30534"/>
                  <a:gd name="connsiteY0" fmla="*/ 263 h 20538"/>
                  <a:gd name="connsiteX1" fmla="*/ 17553 w 30534"/>
                  <a:gd name="connsiteY1" fmla="*/ 6969 h 20538"/>
                  <a:gd name="connsiteX2" fmla="*/ 30308 w 30534"/>
                  <a:gd name="connsiteY2" fmla="*/ 18278 h 20538"/>
                  <a:gd name="connsiteX3" fmla="*/ 27941 w 30534"/>
                  <a:gd name="connsiteY3" fmla="*/ 20250 h 20538"/>
                  <a:gd name="connsiteX4" fmla="*/ 18079 w 30534"/>
                  <a:gd name="connsiteY4" fmla="*/ 12492 h 20538"/>
                  <a:gd name="connsiteX5" fmla="*/ 12294 w 30534"/>
                  <a:gd name="connsiteY5" fmla="*/ 19066 h 20538"/>
                  <a:gd name="connsiteX6" fmla="*/ 8875 w 30534"/>
                  <a:gd name="connsiteY6" fmla="*/ 15911 h 20538"/>
                  <a:gd name="connsiteX7" fmla="*/ 13477 w 30534"/>
                  <a:gd name="connsiteY7" fmla="*/ 9468 h 20538"/>
                  <a:gd name="connsiteX8" fmla="*/ 722 w 30534"/>
                  <a:gd name="connsiteY8" fmla="*/ 3024 h 20538"/>
                  <a:gd name="connsiteX9" fmla="*/ 1774 w 30534"/>
                  <a:gd name="connsiteY9" fmla="*/ 0 h 205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30534" h="20538">
                    <a:moveTo>
                      <a:pt x="1774" y="263"/>
                    </a:moveTo>
                    <a:cubicBezTo>
                      <a:pt x="7034" y="263"/>
                      <a:pt x="13214" y="4076"/>
                      <a:pt x="17553" y="6969"/>
                    </a:cubicBezTo>
                    <a:cubicBezTo>
                      <a:pt x="22156" y="9862"/>
                      <a:pt x="27415" y="13544"/>
                      <a:pt x="30308" y="18278"/>
                    </a:cubicBezTo>
                    <a:cubicBezTo>
                      <a:pt x="31229" y="19724"/>
                      <a:pt x="29125" y="21170"/>
                      <a:pt x="27941" y="20250"/>
                    </a:cubicBezTo>
                    <a:cubicBezTo>
                      <a:pt x="24391" y="18015"/>
                      <a:pt x="21367" y="15122"/>
                      <a:pt x="18079" y="12492"/>
                    </a:cubicBezTo>
                    <a:cubicBezTo>
                      <a:pt x="16501" y="14990"/>
                      <a:pt x="14792" y="17620"/>
                      <a:pt x="12294" y="19066"/>
                    </a:cubicBezTo>
                    <a:cubicBezTo>
                      <a:pt x="10321" y="20250"/>
                      <a:pt x="8217" y="17883"/>
                      <a:pt x="8875" y="15911"/>
                    </a:cubicBezTo>
                    <a:cubicBezTo>
                      <a:pt x="9664" y="13412"/>
                      <a:pt x="11636" y="11440"/>
                      <a:pt x="13477" y="9468"/>
                    </a:cubicBezTo>
                    <a:cubicBezTo>
                      <a:pt x="9269" y="7232"/>
                      <a:pt x="4404" y="5917"/>
                      <a:pt x="722" y="3024"/>
                    </a:cubicBezTo>
                    <a:cubicBezTo>
                      <a:pt x="-724" y="1972"/>
                      <a:pt x="196" y="0"/>
                      <a:pt x="1774" y="0"/>
                    </a:cubicBezTo>
                    <a:close/>
                  </a:path>
                </a:pathLst>
              </a:custGeom>
              <a:solidFill>
                <a:srgbClr val="E0855C"/>
              </a:solidFill>
              <a:ln w="1313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sz="2000" b="1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endParaRPr>
              </a:p>
            </p:txBody>
          </p:sp>
          <p:sp>
            <p:nvSpPr>
              <p:cNvPr id="106" name="Freeform: Shape 105">
                <a:extLst>
                  <a:ext uri="{FF2B5EF4-FFF2-40B4-BE49-F238E27FC236}">
                    <a16:creationId xmlns:a16="http://schemas.microsoft.com/office/drawing/2014/main" id="{BC1E0ECB-B5AE-45A2-877C-ED9AA595E76F}"/>
                  </a:ext>
                </a:extLst>
              </p:cNvPr>
              <p:cNvSpPr/>
              <p:nvPr/>
            </p:nvSpPr>
            <p:spPr>
              <a:xfrm>
                <a:off x="3108890" y="3165210"/>
                <a:ext cx="13495" cy="22921"/>
              </a:xfrm>
              <a:custGeom>
                <a:avLst/>
                <a:gdLst>
                  <a:gd name="connsiteX0" fmla="*/ 7662 w 13495"/>
                  <a:gd name="connsiteY0" fmla="*/ 22869 h 22921"/>
                  <a:gd name="connsiteX1" fmla="*/ 12527 w 13495"/>
                  <a:gd name="connsiteY1" fmla="*/ 10246 h 22921"/>
                  <a:gd name="connsiteX2" fmla="*/ 3585 w 13495"/>
                  <a:gd name="connsiteY2" fmla="*/ 252 h 22921"/>
                  <a:gd name="connsiteX3" fmla="*/ 824 w 13495"/>
                  <a:gd name="connsiteY3" fmla="*/ 12481 h 22921"/>
                  <a:gd name="connsiteX4" fmla="*/ 7662 w 13495"/>
                  <a:gd name="connsiteY4" fmla="*/ 22869 h 229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495" h="22921">
                    <a:moveTo>
                      <a:pt x="7662" y="22869"/>
                    </a:moveTo>
                    <a:cubicBezTo>
                      <a:pt x="7662" y="22869"/>
                      <a:pt x="16340" y="24447"/>
                      <a:pt x="12527" y="10246"/>
                    </a:cubicBezTo>
                    <a:cubicBezTo>
                      <a:pt x="9108" y="-2509"/>
                      <a:pt x="3585" y="252"/>
                      <a:pt x="3585" y="252"/>
                    </a:cubicBezTo>
                    <a:cubicBezTo>
                      <a:pt x="3585" y="252"/>
                      <a:pt x="-2069" y="1173"/>
                      <a:pt x="824" y="12481"/>
                    </a:cubicBezTo>
                    <a:cubicBezTo>
                      <a:pt x="3717" y="23658"/>
                      <a:pt x="7662" y="22869"/>
                      <a:pt x="7662" y="22869"/>
                    </a:cubicBezTo>
                    <a:close/>
                  </a:path>
                </a:pathLst>
              </a:custGeom>
              <a:solidFill>
                <a:schemeClr val="tx1"/>
              </a:solidFill>
              <a:ln w="1313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sz="2000" b="1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endParaRPr>
              </a:p>
            </p:txBody>
          </p:sp>
          <p:sp>
            <p:nvSpPr>
              <p:cNvPr id="107" name="Freeform: Shape 106">
                <a:extLst>
                  <a:ext uri="{FF2B5EF4-FFF2-40B4-BE49-F238E27FC236}">
                    <a16:creationId xmlns:a16="http://schemas.microsoft.com/office/drawing/2014/main" id="{8B494E4E-4353-9BC4-18A0-D4FA7E835AB1}"/>
                  </a:ext>
                </a:extLst>
              </p:cNvPr>
              <p:cNvSpPr/>
              <p:nvPr/>
            </p:nvSpPr>
            <p:spPr>
              <a:xfrm>
                <a:off x="3029599" y="3186249"/>
                <a:ext cx="13495" cy="22921"/>
              </a:xfrm>
              <a:custGeom>
                <a:avLst/>
                <a:gdLst>
                  <a:gd name="connsiteX0" fmla="*/ 7662 w 13495"/>
                  <a:gd name="connsiteY0" fmla="*/ 22869 h 22921"/>
                  <a:gd name="connsiteX1" fmla="*/ 12527 w 13495"/>
                  <a:gd name="connsiteY1" fmla="*/ 10246 h 22921"/>
                  <a:gd name="connsiteX2" fmla="*/ 3585 w 13495"/>
                  <a:gd name="connsiteY2" fmla="*/ 252 h 22921"/>
                  <a:gd name="connsiteX3" fmla="*/ 824 w 13495"/>
                  <a:gd name="connsiteY3" fmla="*/ 12481 h 22921"/>
                  <a:gd name="connsiteX4" fmla="*/ 7662 w 13495"/>
                  <a:gd name="connsiteY4" fmla="*/ 22869 h 229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495" h="22921">
                    <a:moveTo>
                      <a:pt x="7662" y="22869"/>
                    </a:moveTo>
                    <a:cubicBezTo>
                      <a:pt x="7662" y="22869"/>
                      <a:pt x="16340" y="24447"/>
                      <a:pt x="12527" y="10246"/>
                    </a:cubicBezTo>
                    <a:cubicBezTo>
                      <a:pt x="9108" y="-2509"/>
                      <a:pt x="3585" y="252"/>
                      <a:pt x="3585" y="252"/>
                    </a:cubicBezTo>
                    <a:cubicBezTo>
                      <a:pt x="3585" y="252"/>
                      <a:pt x="-2069" y="1173"/>
                      <a:pt x="824" y="12481"/>
                    </a:cubicBezTo>
                    <a:cubicBezTo>
                      <a:pt x="3717" y="23658"/>
                      <a:pt x="7662" y="22869"/>
                      <a:pt x="7662" y="22869"/>
                    </a:cubicBezTo>
                    <a:close/>
                  </a:path>
                </a:pathLst>
              </a:custGeom>
              <a:solidFill>
                <a:schemeClr val="tx1"/>
              </a:solidFill>
              <a:ln w="1313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sz="2000" b="1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endParaRPr>
              </a:p>
            </p:txBody>
          </p:sp>
          <p:sp>
            <p:nvSpPr>
              <p:cNvPr id="108" name="Freeform: Shape 107">
                <a:extLst>
                  <a:ext uri="{FF2B5EF4-FFF2-40B4-BE49-F238E27FC236}">
                    <a16:creationId xmlns:a16="http://schemas.microsoft.com/office/drawing/2014/main" id="{5391B9CB-5D8A-DD63-B699-0ED861506DAF}"/>
                  </a:ext>
                </a:extLst>
              </p:cNvPr>
              <p:cNvSpPr/>
              <p:nvPr/>
            </p:nvSpPr>
            <p:spPr>
              <a:xfrm>
                <a:off x="3076803" y="3167425"/>
                <a:ext cx="33224" cy="75387"/>
              </a:xfrm>
              <a:custGeom>
                <a:avLst/>
                <a:gdLst>
                  <a:gd name="connsiteX0" fmla="*/ 12924 w 33224"/>
                  <a:gd name="connsiteY0" fmla="*/ 71805 h 75387"/>
                  <a:gd name="connsiteX1" fmla="*/ 27914 w 33224"/>
                  <a:gd name="connsiteY1" fmla="*/ 66413 h 75387"/>
                  <a:gd name="connsiteX2" fmla="*/ 16606 w 33224"/>
                  <a:gd name="connsiteY2" fmla="*/ 38142 h 75387"/>
                  <a:gd name="connsiteX3" fmla="*/ 38 w 33224"/>
                  <a:gd name="connsiteY3" fmla="*/ 930 h 75387"/>
                  <a:gd name="connsiteX4" fmla="*/ 1353 w 33224"/>
                  <a:gd name="connsiteY4" fmla="*/ 272 h 75387"/>
                  <a:gd name="connsiteX5" fmla="*/ 33043 w 33224"/>
                  <a:gd name="connsiteY5" fmla="*/ 67991 h 75387"/>
                  <a:gd name="connsiteX6" fmla="*/ 31596 w 33224"/>
                  <a:gd name="connsiteY6" fmla="*/ 70884 h 75387"/>
                  <a:gd name="connsiteX7" fmla="*/ 13845 w 33224"/>
                  <a:gd name="connsiteY7" fmla="*/ 75355 h 75387"/>
                  <a:gd name="connsiteX8" fmla="*/ 12661 w 33224"/>
                  <a:gd name="connsiteY8" fmla="*/ 71805 h 753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3224" h="75387">
                    <a:moveTo>
                      <a:pt x="12924" y="71805"/>
                    </a:moveTo>
                    <a:cubicBezTo>
                      <a:pt x="17000" y="70490"/>
                      <a:pt x="26862" y="71147"/>
                      <a:pt x="27914" y="66413"/>
                    </a:cubicBezTo>
                    <a:cubicBezTo>
                      <a:pt x="28835" y="62469"/>
                      <a:pt x="18315" y="41693"/>
                      <a:pt x="16606" y="38142"/>
                    </a:cubicBezTo>
                    <a:cubicBezTo>
                      <a:pt x="10820" y="25256"/>
                      <a:pt x="5560" y="16709"/>
                      <a:pt x="38" y="930"/>
                    </a:cubicBezTo>
                    <a:cubicBezTo>
                      <a:pt x="-225" y="272"/>
                      <a:pt x="958" y="-385"/>
                      <a:pt x="1353" y="272"/>
                    </a:cubicBezTo>
                    <a:cubicBezTo>
                      <a:pt x="14765" y="20128"/>
                      <a:pt x="23181" y="46163"/>
                      <a:pt x="33043" y="67991"/>
                    </a:cubicBezTo>
                    <a:cubicBezTo>
                      <a:pt x="33569" y="69175"/>
                      <a:pt x="32911" y="70753"/>
                      <a:pt x="31596" y="70884"/>
                    </a:cubicBezTo>
                    <a:cubicBezTo>
                      <a:pt x="25547" y="71936"/>
                      <a:pt x="19893" y="74172"/>
                      <a:pt x="13845" y="75355"/>
                    </a:cubicBezTo>
                    <a:cubicBezTo>
                      <a:pt x="11872" y="75749"/>
                      <a:pt x="10689" y="72462"/>
                      <a:pt x="12661" y="71805"/>
                    </a:cubicBezTo>
                    <a:close/>
                  </a:path>
                </a:pathLst>
              </a:custGeom>
              <a:solidFill>
                <a:srgbClr val="E0855C"/>
              </a:solidFill>
              <a:ln w="1313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sz="2000" b="1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endParaRPr>
              </a:p>
            </p:txBody>
          </p:sp>
          <p:sp>
            <p:nvSpPr>
              <p:cNvPr id="109" name="Freeform: Shape 108">
                <a:extLst>
                  <a:ext uri="{FF2B5EF4-FFF2-40B4-BE49-F238E27FC236}">
                    <a16:creationId xmlns:a16="http://schemas.microsoft.com/office/drawing/2014/main" id="{465C148C-B226-F462-7F86-330718365C7D}"/>
                  </a:ext>
                </a:extLst>
              </p:cNvPr>
              <p:cNvSpPr/>
              <p:nvPr/>
            </p:nvSpPr>
            <p:spPr>
              <a:xfrm>
                <a:off x="3098926" y="3141429"/>
                <a:ext cx="22656" cy="9050"/>
              </a:xfrm>
              <a:custGeom>
                <a:avLst/>
                <a:gdLst>
                  <a:gd name="connsiteX0" fmla="*/ 794 w 22656"/>
                  <a:gd name="connsiteY0" fmla="*/ 4440 h 9050"/>
                  <a:gd name="connsiteX1" fmla="*/ 22228 w 22656"/>
                  <a:gd name="connsiteY1" fmla="*/ 2994 h 9050"/>
                  <a:gd name="connsiteX2" fmla="*/ 21176 w 22656"/>
                  <a:gd name="connsiteY2" fmla="*/ 6018 h 9050"/>
                  <a:gd name="connsiteX3" fmla="*/ 12497 w 22656"/>
                  <a:gd name="connsiteY3" fmla="*/ 5755 h 9050"/>
                  <a:gd name="connsiteX4" fmla="*/ 3687 w 22656"/>
                  <a:gd name="connsiteY4" fmla="*/ 8780 h 9050"/>
                  <a:gd name="connsiteX5" fmla="*/ 926 w 22656"/>
                  <a:gd name="connsiteY5" fmla="*/ 4572 h 90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2656" h="9050">
                    <a:moveTo>
                      <a:pt x="794" y="4440"/>
                    </a:moveTo>
                    <a:cubicBezTo>
                      <a:pt x="6054" y="364"/>
                      <a:pt x="16836" y="-2397"/>
                      <a:pt x="22228" y="2994"/>
                    </a:cubicBezTo>
                    <a:cubicBezTo>
                      <a:pt x="23148" y="3914"/>
                      <a:pt x="22491" y="5755"/>
                      <a:pt x="21176" y="6018"/>
                    </a:cubicBezTo>
                    <a:cubicBezTo>
                      <a:pt x="18283" y="6413"/>
                      <a:pt x="15390" y="5492"/>
                      <a:pt x="12497" y="5755"/>
                    </a:cubicBezTo>
                    <a:cubicBezTo>
                      <a:pt x="9341" y="6018"/>
                      <a:pt x="6448" y="7333"/>
                      <a:pt x="3687" y="8780"/>
                    </a:cubicBezTo>
                    <a:cubicBezTo>
                      <a:pt x="1189" y="10095"/>
                      <a:pt x="-1441" y="6281"/>
                      <a:pt x="926" y="4572"/>
                    </a:cubicBezTo>
                    <a:close/>
                  </a:path>
                </a:pathLst>
              </a:custGeom>
              <a:solidFill>
                <a:schemeClr val="tx1"/>
              </a:solidFill>
              <a:ln w="1313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sz="2000" b="1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endParaRPr>
              </a:p>
            </p:txBody>
          </p:sp>
          <p:sp>
            <p:nvSpPr>
              <p:cNvPr id="110" name="Freeform: Shape 109">
                <a:extLst>
                  <a:ext uri="{FF2B5EF4-FFF2-40B4-BE49-F238E27FC236}">
                    <a16:creationId xmlns:a16="http://schemas.microsoft.com/office/drawing/2014/main" id="{7824E033-CD72-9F0A-9CAD-37CCAE545CE9}"/>
                  </a:ext>
                </a:extLst>
              </p:cNvPr>
              <p:cNvSpPr/>
              <p:nvPr/>
            </p:nvSpPr>
            <p:spPr>
              <a:xfrm>
                <a:off x="3018436" y="3164735"/>
                <a:ext cx="24311" cy="12519"/>
              </a:xfrm>
              <a:custGeom>
                <a:avLst/>
                <a:gdLst>
                  <a:gd name="connsiteX0" fmla="*/ 21 w 24311"/>
                  <a:gd name="connsiteY0" fmla="*/ 9931 h 12519"/>
                  <a:gd name="connsiteX1" fmla="*/ 23296 w 24311"/>
                  <a:gd name="connsiteY1" fmla="*/ 1647 h 12519"/>
                  <a:gd name="connsiteX2" fmla="*/ 23033 w 24311"/>
                  <a:gd name="connsiteY2" fmla="*/ 5724 h 12519"/>
                  <a:gd name="connsiteX3" fmla="*/ 11856 w 24311"/>
                  <a:gd name="connsiteY3" fmla="*/ 7827 h 12519"/>
                  <a:gd name="connsiteX4" fmla="*/ 3440 w 24311"/>
                  <a:gd name="connsiteY4" fmla="*/ 12298 h 12519"/>
                  <a:gd name="connsiteX5" fmla="*/ 21 w 24311"/>
                  <a:gd name="connsiteY5" fmla="*/ 9931 h 125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4311" h="12519">
                    <a:moveTo>
                      <a:pt x="21" y="9931"/>
                    </a:moveTo>
                    <a:cubicBezTo>
                      <a:pt x="1862" y="990"/>
                      <a:pt x="16195" y="-2297"/>
                      <a:pt x="23296" y="1647"/>
                    </a:cubicBezTo>
                    <a:cubicBezTo>
                      <a:pt x="24873" y="2568"/>
                      <a:pt x="24479" y="4935"/>
                      <a:pt x="23033" y="5724"/>
                    </a:cubicBezTo>
                    <a:cubicBezTo>
                      <a:pt x="19614" y="7433"/>
                      <a:pt x="15537" y="6775"/>
                      <a:pt x="11856" y="7827"/>
                    </a:cubicBezTo>
                    <a:cubicBezTo>
                      <a:pt x="8568" y="8748"/>
                      <a:pt x="6333" y="10589"/>
                      <a:pt x="3440" y="12298"/>
                    </a:cubicBezTo>
                    <a:cubicBezTo>
                      <a:pt x="1994" y="13087"/>
                      <a:pt x="-242" y="11641"/>
                      <a:pt x="21" y="9931"/>
                    </a:cubicBezTo>
                    <a:close/>
                  </a:path>
                </a:pathLst>
              </a:custGeom>
              <a:solidFill>
                <a:schemeClr val="tx1"/>
              </a:solidFill>
              <a:ln w="1313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sz="2000" b="1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endParaRPr>
              </a:p>
            </p:txBody>
          </p:sp>
          <p:sp>
            <p:nvSpPr>
              <p:cNvPr id="111" name="Freeform: Shape 110">
                <a:extLst>
                  <a:ext uri="{FF2B5EF4-FFF2-40B4-BE49-F238E27FC236}">
                    <a16:creationId xmlns:a16="http://schemas.microsoft.com/office/drawing/2014/main" id="{33221FBC-2C35-FA33-E686-04992F9A927D}"/>
                  </a:ext>
                </a:extLst>
              </p:cNvPr>
              <p:cNvSpPr/>
              <p:nvPr/>
            </p:nvSpPr>
            <p:spPr>
              <a:xfrm>
                <a:off x="3073685" y="3252642"/>
                <a:ext cx="57988" cy="30539"/>
              </a:xfrm>
              <a:custGeom>
                <a:avLst/>
                <a:gdLst>
                  <a:gd name="connsiteX0" fmla="*/ 57857 w 57988"/>
                  <a:gd name="connsiteY0" fmla="*/ 0 h 30539"/>
                  <a:gd name="connsiteX1" fmla="*/ 0 w 57988"/>
                  <a:gd name="connsiteY1" fmla="*/ 16831 h 30539"/>
                  <a:gd name="connsiteX2" fmla="*/ 36687 w 57988"/>
                  <a:gd name="connsiteY2" fmla="*/ 29454 h 30539"/>
                  <a:gd name="connsiteX3" fmla="*/ 57989 w 57988"/>
                  <a:gd name="connsiteY3" fmla="*/ 0 h 305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7988" h="30539">
                    <a:moveTo>
                      <a:pt x="57857" y="0"/>
                    </a:moveTo>
                    <a:cubicBezTo>
                      <a:pt x="57857" y="0"/>
                      <a:pt x="35109" y="26693"/>
                      <a:pt x="0" y="16831"/>
                    </a:cubicBezTo>
                    <a:cubicBezTo>
                      <a:pt x="0" y="16831"/>
                      <a:pt x="8153" y="35109"/>
                      <a:pt x="36687" y="29454"/>
                    </a:cubicBezTo>
                    <a:cubicBezTo>
                      <a:pt x="55359" y="25641"/>
                      <a:pt x="57989" y="0"/>
                      <a:pt x="5798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1313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sz="2000" b="1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endParaRPr>
              </a:p>
            </p:txBody>
          </p:sp>
          <p:sp>
            <p:nvSpPr>
              <p:cNvPr id="112" name="Freeform: Shape 111">
                <a:extLst>
                  <a:ext uri="{FF2B5EF4-FFF2-40B4-BE49-F238E27FC236}">
                    <a16:creationId xmlns:a16="http://schemas.microsoft.com/office/drawing/2014/main" id="{FE50A5C2-72E9-D09E-2B3E-F9C331194DD5}"/>
                  </a:ext>
                </a:extLst>
              </p:cNvPr>
              <p:cNvSpPr/>
              <p:nvPr/>
            </p:nvSpPr>
            <p:spPr>
              <a:xfrm>
                <a:off x="2574651" y="2633808"/>
                <a:ext cx="423429" cy="956150"/>
              </a:xfrm>
              <a:custGeom>
                <a:avLst/>
                <a:gdLst>
                  <a:gd name="connsiteX0" fmla="*/ 271814 w 423429"/>
                  <a:gd name="connsiteY0" fmla="*/ 921399 h 956150"/>
                  <a:gd name="connsiteX1" fmla="*/ 232892 w 423429"/>
                  <a:gd name="connsiteY1" fmla="*/ 889447 h 956150"/>
                  <a:gd name="connsiteX2" fmla="*/ 17 w 423429"/>
                  <a:gd name="connsiteY2" fmla="*/ 364131 h 956150"/>
                  <a:gd name="connsiteX3" fmla="*/ 35915 w 423429"/>
                  <a:gd name="connsiteY3" fmla="*/ 149535 h 956150"/>
                  <a:gd name="connsiteX4" fmla="*/ 42884 w 423429"/>
                  <a:gd name="connsiteY4" fmla="*/ 121264 h 956150"/>
                  <a:gd name="connsiteX5" fmla="*/ 60373 w 423429"/>
                  <a:gd name="connsiteY5" fmla="*/ 56174 h 956150"/>
                  <a:gd name="connsiteX6" fmla="*/ 71550 w 423429"/>
                  <a:gd name="connsiteY6" fmla="*/ 17384 h 956150"/>
                  <a:gd name="connsiteX7" fmla="*/ 148473 w 423429"/>
                  <a:gd name="connsiteY7" fmla="*/ 20145 h 956150"/>
                  <a:gd name="connsiteX8" fmla="*/ 139400 w 423429"/>
                  <a:gd name="connsiteY8" fmla="*/ 82342 h 956150"/>
                  <a:gd name="connsiteX9" fmla="*/ 133088 w 423429"/>
                  <a:gd name="connsiteY9" fmla="*/ 153085 h 956150"/>
                  <a:gd name="connsiteX10" fmla="*/ 119808 w 423429"/>
                  <a:gd name="connsiteY10" fmla="*/ 372679 h 956150"/>
                  <a:gd name="connsiteX11" fmla="*/ 396469 w 423429"/>
                  <a:gd name="connsiteY11" fmla="*/ 738098 h 956150"/>
                  <a:gd name="connsiteX12" fmla="*/ 398836 w 423429"/>
                  <a:gd name="connsiteY12" fmla="*/ 739807 h 956150"/>
                  <a:gd name="connsiteX13" fmla="*/ 271814 w 423429"/>
                  <a:gd name="connsiteY13" fmla="*/ 921268 h 956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423429" h="956150">
                    <a:moveTo>
                      <a:pt x="271814" y="921399"/>
                    </a:moveTo>
                    <a:cubicBezTo>
                      <a:pt x="258533" y="912458"/>
                      <a:pt x="245384" y="901807"/>
                      <a:pt x="232892" y="889447"/>
                    </a:cubicBezTo>
                    <a:cubicBezTo>
                      <a:pt x="88381" y="748880"/>
                      <a:pt x="-1429" y="406998"/>
                      <a:pt x="17" y="364131"/>
                    </a:cubicBezTo>
                    <a:cubicBezTo>
                      <a:pt x="1990" y="303119"/>
                      <a:pt x="19084" y="219357"/>
                      <a:pt x="35915" y="149535"/>
                    </a:cubicBezTo>
                    <a:cubicBezTo>
                      <a:pt x="38282" y="139804"/>
                      <a:pt x="40649" y="130337"/>
                      <a:pt x="42884" y="121264"/>
                    </a:cubicBezTo>
                    <a:cubicBezTo>
                      <a:pt x="49327" y="96017"/>
                      <a:pt x="55376" y="73663"/>
                      <a:pt x="60373" y="56174"/>
                    </a:cubicBezTo>
                    <a:cubicBezTo>
                      <a:pt x="67079" y="32111"/>
                      <a:pt x="71550" y="17384"/>
                      <a:pt x="71550" y="17384"/>
                    </a:cubicBezTo>
                    <a:cubicBezTo>
                      <a:pt x="71550" y="17384"/>
                      <a:pt x="130327" y="-23510"/>
                      <a:pt x="148473" y="20145"/>
                    </a:cubicBezTo>
                    <a:cubicBezTo>
                      <a:pt x="148473" y="20145"/>
                      <a:pt x="141109" y="63407"/>
                      <a:pt x="139400" y="82342"/>
                    </a:cubicBezTo>
                    <a:cubicBezTo>
                      <a:pt x="138348" y="94833"/>
                      <a:pt x="133877" y="144406"/>
                      <a:pt x="133088" y="153085"/>
                    </a:cubicBezTo>
                    <a:cubicBezTo>
                      <a:pt x="125988" y="235926"/>
                      <a:pt x="117704" y="343750"/>
                      <a:pt x="119808" y="372679"/>
                    </a:cubicBezTo>
                    <a:cubicBezTo>
                      <a:pt x="122569" y="409497"/>
                      <a:pt x="256824" y="643423"/>
                      <a:pt x="396469" y="738098"/>
                    </a:cubicBezTo>
                    <a:cubicBezTo>
                      <a:pt x="397258" y="738755"/>
                      <a:pt x="398047" y="739150"/>
                      <a:pt x="398836" y="739807"/>
                    </a:cubicBezTo>
                    <a:cubicBezTo>
                      <a:pt x="422900" y="755718"/>
                      <a:pt x="476286" y="1056574"/>
                      <a:pt x="271814" y="921268"/>
                    </a:cubicBezTo>
                    <a:close/>
                  </a:path>
                </a:pathLst>
              </a:custGeom>
              <a:solidFill>
                <a:srgbClr val="F5A784"/>
              </a:solidFill>
              <a:ln w="1313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sz="2000" b="1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endParaRPr>
              </a:p>
            </p:txBody>
          </p:sp>
          <p:sp>
            <p:nvSpPr>
              <p:cNvPr id="113" name="Freeform: Shape 112">
                <a:extLst>
                  <a:ext uri="{FF2B5EF4-FFF2-40B4-BE49-F238E27FC236}">
                    <a16:creationId xmlns:a16="http://schemas.microsoft.com/office/drawing/2014/main" id="{D6A8D6E2-C84A-1BC8-8628-4BB56B5EB215}"/>
                  </a:ext>
                </a:extLst>
              </p:cNvPr>
              <p:cNvSpPr/>
              <p:nvPr/>
            </p:nvSpPr>
            <p:spPr>
              <a:xfrm>
                <a:off x="2593698" y="2495241"/>
                <a:ext cx="137465" cy="192029"/>
              </a:xfrm>
              <a:custGeom>
                <a:avLst/>
                <a:gdLst>
                  <a:gd name="connsiteX0" fmla="*/ 60260 w 137465"/>
                  <a:gd name="connsiteY0" fmla="*/ 186457 h 192029"/>
                  <a:gd name="connsiteX1" fmla="*/ 39747 w 137465"/>
                  <a:gd name="connsiteY1" fmla="*/ 139251 h 192029"/>
                  <a:gd name="connsiteX2" fmla="*/ 36 w 137465"/>
                  <a:gd name="connsiteY2" fmla="*/ 36555 h 192029"/>
                  <a:gd name="connsiteX3" fmla="*/ 4244 w 137465"/>
                  <a:gd name="connsiteY3" fmla="*/ 27351 h 192029"/>
                  <a:gd name="connsiteX4" fmla="*/ 5690 w 137465"/>
                  <a:gd name="connsiteY4" fmla="*/ 24984 h 192029"/>
                  <a:gd name="connsiteX5" fmla="*/ 19366 w 137465"/>
                  <a:gd name="connsiteY5" fmla="*/ 10651 h 192029"/>
                  <a:gd name="connsiteX6" fmla="*/ 20812 w 137465"/>
                  <a:gd name="connsiteY6" fmla="*/ 9599 h 192029"/>
                  <a:gd name="connsiteX7" fmla="*/ 37643 w 137465"/>
                  <a:gd name="connsiteY7" fmla="*/ 2235 h 192029"/>
                  <a:gd name="connsiteX8" fmla="*/ 39353 w 137465"/>
                  <a:gd name="connsiteY8" fmla="*/ 1841 h 192029"/>
                  <a:gd name="connsiteX9" fmla="*/ 56710 w 137465"/>
                  <a:gd name="connsiteY9" fmla="*/ 0 h 192029"/>
                  <a:gd name="connsiteX10" fmla="*/ 99708 w 137465"/>
                  <a:gd name="connsiteY10" fmla="*/ 72716 h 192029"/>
                  <a:gd name="connsiteX11" fmla="*/ 101943 w 137465"/>
                  <a:gd name="connsiteY11" fmla="*/ 26036 h 192029"/>
                  <a:gd name="connsiteX12" fmla="*/ 110359 w 137465"/>
                  <a:gd name="connsiteY12" fmla="*/ 24852 h 192029"/>
                  <a:gd name="connsiteX13" fmla="*/ 130346 w 137465"/>
                  <a:gd name="connsiteY13" fmla="*/ 83367 h 192029"/>
                  <a:gd name="connsiteX14" fmla="*/ 127059 w 137465"/>
                  <a:gd name="connsiteY14" fmla="*/ 170547 h 192029"/>
                  <a:gd name="connsiteX15" fmla="*/ 60260 w 137465"/>
                  <a:gd name="connsiteY15" fmla="*/ 186326 h 1920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37465" h="192029">
                    <a:moveTo>
                      <a:pt x="60260" y="186457"/>
                    </a:moveTo>
                    <a:cubicBezTo>
                      <a:pt x="60260" y="186457"/>
                      <a:pt x="52371" y="164892"/>
                      <a:pt x="39747" y="139251"/>
                    </a:cubicBezTo>
                    <a:cubicBezTo>
                      <a:pt x="26992" y="113610"/>
                      <a:pt x="-1147" y="57463"/>
                      <a:pt x="36" y="36555"/>
                    </a:cubicBezTo>
                    <a:cubicBezTo>
                      <a:pt x="36" y="36555"/>
                      <a:pt x="1220" y="32742"/>
                      <a:pt x="4244" y="27351"/>
                    </a:cubicBezTo>
                    <a:cubicBezTo>
                      <a:pt x="4638" y="26562"/>
                      <a:pt x="5164" y="25773"/>
                      <a:pt x="5690" y="24984"/>
                    </a:cubicBezTo>
                    <a:cubicBezTo>
                      <a:pt x="8715" y="20381"/>
                      <a:pt x="13054" y="15122"/>
                      <a:pt x="19366" y="10651"/>
                    </a:cubicBezTo>
                    <a:cubicBezTo>
                      <a:pt x="19760" y="10257"/>
                      <a:pt x="20286" y="9994"/>
                      <a:pt x="20812" y="9599"/>
                    </a:cubicBezTo>
                    <a:cubicBezTo>
                      <a:pt x="25414" y="6575"/>
                      <a:pt x="31069" y="3813"/>
                      <a:pt x="37643" y="2235"/>
                    </a:cubicBezTo>
                    <a:cubicBezTo>
                      <a:pt x="38169" y="2104"/>
                      <a:pt x="38827" y="1972"/>
                      <a:pt x="39353" y="1841"/>
                    </a:cubicBezTo>
                    <a:cubicBezTo>
                      <a:pt x="44481" y="658"/>
                      <a:pt x="50267" y="0"/>
                      <a:pt x="56710" y="0"/>
                    </a:cubicBezTo>
                    <a:cubicBezTo>
                      <a:pt x="56710" y="0"/>
                      <a:pt x="84060" y="57725"/>
                      <a:pt x="99708" y="72716"/>
                    </a:cubicBezTo>
                    <a:cubicBezTo>
                      <a:pt x="99708" y="72716"/>
                      <a:pt x="92344" y="33925"/>
                      <a:pt x="101943" y="26036"/>
                    </a:cubicBezTo>
                    <a:lnTo>
                      <a:pt x="110359" y="24852"/>
                    </a:lnTo>
                    <a:cubicBezTo>
                      <a:pt x="110359" y="24852"/>
                      <a:pt x="122982" y="65747"/>
                      <a:pt x="130346" y="83367"/>
                    </a:cubicBezTo>
                    <a:cubicBezTo>
                      <a:pt x="148098" y="126365"/>
                      <a:pt x="127059" y="170547"/>
                      <a:pt x="127059" y="170547"/>
                    </a:cubicBezTo>
                    <a:cubicBezTo>
                      <a:pt x="127059" y="170547"/>
                      <a:pt x="87742" y="205392"/>
                      <a:pt x="60260" y="186326"/>
                    </a:cubicBezTo>
                    <a:close/>
                  </a:path>
                </a:pathLst>
              </a:custGeom>
              <a:solidFill>
                <a:srgbClr val="F5A784"/>
              </a:solidFill>
              <a:ln w="1313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sz="2000" b="1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endParaRPr>
              </a:p>
            </p:txBody>
          </p:sp>
          <p:sp>
            <p:nvSpPr>
              <p:cNvPr id="114" name="Freeform: Shape 113">
                <a:extLst>
                  <a:ext uri="{FF2B5EF4-FFF2-40B4-BE49-F238E27FC236}">
                    <a16:creationId xmlns:a16="http://schemas.microsoft.com/office/drawing/2014/main" id="{75AEA2E6-9F69-9779-D9D7-C5EB146FF314}"/>
                  </a:ext>
                </a:extLst>
              </p:cNvPr>
              <p:cNvSpPr/>
              <p:nvPr/>
            </p:nvSpPr>
            <p:spPr>
              <a:xfrm>
                <a:off x="2631473" y="2497082"/>
                <a:ext cx="40034" cy="77587"/>
              </a:xfrm>
              <a:custGeom>
                <a:avLst/>
                <a:gdLst>
                  <a:gd name="connsiteX0" fmla="*/ 0 w 40034"/>
                  <a:gd name="connsiteY0" fmla="*/ 395 h 77587"/>
                  <a:gd name="connsiteX1" fmla="*/ 1709 w 40034"/>
                  <a:gd name="connsiteY1" fmla="*/ 0 h 77587"/>
                  <a:gd name="connsiteX2" fmla="*/ 39974 w 40034"/>
                  <a:gd name="connsiteY2" fmla="*/ 76792 h 77587"/>
                  <a:gd name="connsiteX3" fmla="*/ 39185 w 40034"/>
                  <a:gd name="connsiteY3" fmla="*/ 77450 h 77587"/>
                  <a:gd name="connsiteX4" fmla="*/ 0 w 40034"/>
                  <a:gd name="connsiteY4" fmla="*/ 395 h 775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0034" h="77587">
                    <a:moveTo>
                      <a:pt x="0" y="395"/>
                    </a:moveTo>
                    <a:cubicBezTo>
                      <a:pt x="0" y="395"/>
                      <a:pt x="1183" y="132"/>
                      <a:pt x="1709" y="0"/>
                    </a:cubicBezTo>
                    <a:cubicBezTo>
                      <a:pt x="11834" y="26825"/>
                      <a:pt x="26167" y="51282"/>
                      <a:pt x="39974" y="76792"/>
                    </a:cubicBezTo>
                    <a:cubicBezTo>
                      <a:pt x="40237" y="77318"/>
                      <a:pt x="39579" y="77844"/>
                      <a:pt x="39185" y="77450"/>
                    </a:cubicBezTo>
                    <a:cubicBezTo>
                      <a:pt x="19987" y="55227"/>
                      <a:pt x="8416" y="28271"/>
                      <a:pt x="0" y="395"/>
                    </a:cubicBezTo>
                    <a:close/>
                  </a:path>
                </a:pathLst>
              </a:custGeom>
              <a:solidFill>
                <a:srgbClr val="E0855C"/>
              </a:solidFill>
              <a:ln w="1313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sz="2000" b="1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endParaRPr>
              </a:p>
            </p:txBody>
          </p:sp>
          <p:sp>
            <p:nvSpPr>
              <p:cNvPr id="115" name="Freeform: Shape 114">
                <a:extLst>
                  <a:ext uri="{FF2B5EF4-FFF2-40B4-BE49-F238E27FC236}">
                    <a16:creationId xmlns:a16="http://schemas.microsoft.com/office/drawing/2014/main" id="{F0F7D713-7E0C-3108-CAC9-539277243349}"/>
                  </a:ext>
                </a:extLst>
              </p:cNvPr>
              <p:cNvSpPr/>
              <p:nvPr/>
            </p:nvSpPr>
            <p:spPr>
              <a:xfrm>
                <a:off x="2612932" y="2504972"/>
                <a:ext cx="39771" cy="77535"/>
              </a:xfrm>
              <a:custGeom>
                <a:avLst/>
                <a:gdLst>
                  <a:gd name="connsiteX0" fmla="*/ 131 w 39771"/>
                  <a:gd name="connsiteY0" fmla="*/ 1052 h 77535"/>
                  <a:gd name="connsiteX1" fmla="*/ 1578 w 39771"/>
                  <a:gd name="connsiteY1" fmla="*/ 0 h 77535"/>
                  <a:gd name="connsiteX2" fmla="*/ 39711 w 39771"/>
                  <a:gd name="connsiteY2" fmla="*/ 76792 h 77535"/>
                  <a:gd name="connsiteX3" fmla="*/ 38922 w 39771"/>
                  <a:gd name="connsiteY3" fmla="*/ 77318 h 77535"/>
                  <a:gd name="connsiteX4" fmla="*/ 0 w 39771"/>
                  <a:gd name="connsiteY4" fmla="*/ 1052 h 775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9771" h="77535">
                    <a:moveTo>
                      <a:pt x="131" y="1052"/>
                    </a:moveTo>
                    <a:cubicBezTo>
                      <a:pt x="131" y="1052"/>
                      <a:pt x="1052" y="394"/>
                      <a:pt x="1578" y="0"/>
                    </a:cubicBezTo>
                    <a:cubicBezTo>
                      <a:pt x="11834" y="26825"/>
                      <a:pt x="26036" y="51282"/>
                      <a:pt x="39711" y="76792"/>
                    </a:cubicBezTo>
                    <a:cubicBezTo>
                      <a:pt x="39974" y="77318"/>
                      <a:pt x="39316" y="77844"/>
                      <a:pt x="38922" y="77318"/>
                    </a:cubicBezTo>
                    <a:cubicBezTo>
                      <a:pt x="19855" y="55359"/>
                      <a:pt x="8284" y="28666"/>
                      <a:pt x="0" y="1052"/>
                    </a:cubicBezTo>
                    <a:close/>
                  </a:path>
                </a:pathLst>
              </a:custGeom>
              <a:solidFill>
                <a:srgbClr val="E0855C"/>
              </a:solidFill>
              <a:ln w="1313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sz="2000" b="1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endParaRPr>
              </a:p>
            </p:txBody>
          </p:sp>
          <p:sp>
            <p:nvSpPr>
              <p:cNvPr id="116" name="Freeform: Shape 115">
                <a:extLst>
                  <a:ext uri="{FF2B5EF4-FFF2-40B4-BE49-F238E27FC236}">
                    <a16:creationId xmlns:a16="http://schemas.microsoft.com/office/drawing/2014/main" id="{F072C5BB-8925-7BF3-0497-29E968EA317B}"/>
                  </a:ext>
                </a:extLst>
              </p:cNvPr>
              <p:cNvSpPr/>
              <p:nvPr/>
            </p:nvSpPr>
            <p:spPr>
              <a:xfrm>
                <a:off x="2597679" y="2520225"/>
                <a:ext cx="38109" cy="73174"/>
              </a:xfrm>
              <a:custGeom>
                <a:avLst/>
                <a:gdLst>
                  <a:gd name="connsiteX0" fmla="*/ 131 w 38109"/>
                  <a:gd name="connsiteY0" fmla="*/ 2367 h 73174"/>
                  <a:gd name="connsiteX1" fmla="*/ 1578 w 38109"/>
                  <a:gd name="connsiteY1" fmla="*/ 0 h 73174"/>
                  <a:gd name="connsiteX2" fmla="*/ 38002 w 38109"/>
                  <a:gd name="connsiteY2" fmla="*/ 72453 h 73174"/>
                  <a:gd name="connsiteX3" fmla="*/ 37213 w 38109"/>
                  <a:gd name="connsiteY3" fmla="*/ 72979 h 73174"/>
                  <a:gd name="connsiteX4" fmla="*/ 0 w 38109"/>
                  <a:gd name="connsiteY4" fmla="*/ 2235 h 731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8109" h="73174">
                    <a:moveTo>
                      <a:pt x="131" y="2367"/>
                    </a:moveTo>
                    <a:cubicBezTo>
                      <a:pt x="526" y="1578"/>
                      <a:pt x="1052" y="789"/>
                      <a:pt x="1578" y="0"/>
                    </a:cubicBezTo>
                    <a:cubicBezTo>
                      <a:pt x="11571" y="25247"/>
                      <a:pt x="24984" y="48389"/>
                      <a:pt x="38002" y="72453"/>
                    </a:cubicBezTo>
                    <a:cubicBezTo>
                      <a:pt x="38396" y="72847"/>
                      <a:pt x="37607" y="73505"/>
                      <a:pt x="37213" y="72979"/>
                    </a:cubicBezTo>
                    <a:cubicBezTo>
                      <a:pt x="18935" y="52992"/>
                      <a:pt x="8284" y="27877"/>
                      <a:pt x="0" y="2235"/>
                    </a:cubicBezTo>
                    <a:close/>
                  </a:path>
                </a:pathLst>
              </a:custGeom>
              <a:solidFill>
                <a:srgbClr val="E0855C"/>
              </a:solidFill>
              <a:ln w="1313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sz="2000" b="1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endParaRPr>
              </a:p>
            </p:txBody>
          </p:sp>
          <p:sp>
            <p:nvSpPr>
              <p:cNvPr id="117" name="Freeform: Shape 116">
                <a:extLst>
                  <a:ext uri="{FF2B5EF4-FFF2-40B4-BE49-F238E27FC236}">
                    <a16:creationId xmlns:a16="http://schemas.microsoft.com/office/drawing/2014/main" id="{CDF88946-61A9-C529-C142-4817E501C5FF}"/>
                  </a:ext>
                </a:extLst>
              </p:cNvPr>
              <p:cNvSpPr/>
              <p:nvPr/>
            </p:nvSpPr>
            <p:spPr>
              <a:xfrm>
                <a:off x="2574652" y="2783474"/>
                <a:ext cx="1238287" cy="1337157"/>
              </a:xfrm>
              <a:custGeom>
                <a:avLst/>
                <a:gdLst>
                  <a:gd name="connsiteX0" fmla="*/ 1238288 w 1238287"/>
                  <a:gd name="connsiteY0" fmla="*/ 96647 h 1337157"/>
                  <a:gd name="connsiteX1" fmla="*/ 1100483 w 1238287"/>
                  <a:gd name="connsiteY1" fmla="*/ 514270 h 1337157"/>
                  <a:gd name="connsiteX2" fmla="*/ 820665 w 1238287"/>
                  <a:gd name="connsiteY2" fmla="*/ 709669 h 1337157"/>
                  <a:gd name="connsiteX3" fmla="*/ 733090 w 1238287"/>
                  <a:gd name="connsiteY3" fmla="*/ 762923 h 1337157"/>
                  <a:gd name="connsiteX4" fmla="*/ 735063 w 1238287"/>
                  <a:gd name="connsiteY4" fmla="*/ 774363 h 1337157"/>
                  <a:gd name="connsiteX5" fmla="*/ 734405 w 1238287"/>
                  <a:gd name="connsiteY5" fmla="*/ 776862 h 1337157"/>
                  <a:gd name="connsiteX6" fmla="*/ 770435 w 1238287"/>
                  <a:gd name="connsiteY6" fmla="*/ 1258521 h 1337157"/>
                  <a:gd name="connsiteX7" fmla="*/ 770698 w 1238287"/>
                  <a:gd name="connsiteY7" fmla="*/ 1285214 h 1337157"/>
                  <a:gd name="connsiteX8" fmla="*/ 244067 w 1238287"/>
                  <a:gd name="connsiteY8" fmla="*/ 1275221 h 1337157"/>
                  <a:gd name="connsiteX9" fmla="*/ 302450 w 1238287"/>
                  <a:gd name="connsiteY9" fmla="*/ 1118349 h 1337157"/>
                  <a:gd name="connsiteX10" fmla="*/ 219741 w 1238287"/>
                  <a:gd name="connsiteY10" fmla="*/ 735967 h 1337157"/>
                  <a:gd name="connsiteX11" fmla="*/ 214350 w 1238287"/>
                  <a:gd name="connsiteY11" fmla="*/ 720319 h 1337157"/>
                  <a:gd name="connsiteX12" fmla="*/ 16 w 1238287"/>
                  <a:gd name="connsiteY12" fmla="*/ 214597 h 1337157"/>
                  <a:gd name="connsiteX13" fmla="*/ 35913 w 1238287"/>
                  <a:gd name="connsiteY13" fmla="*/ 0 h 1337157"/>
                  <a:gd name="connsiteX14" fmla="*/ 133087 w 1238287"/>
                  <a:gd name="connsiteY14" fmla="*/ 3682 h 1337157"/>
                  <a:gd name="connsiteX15" fmla="*/ 119806 w 1238287"/>
                  <a:gd name="connsiteY15" fmla="*/ 223275 h 1337157"/>
                  <a:gd name="connsiteX16" fmla="*/ 396468 w 1238287"/>
                  <a:gd name="connsiteY16" fmla="*/ 588695 h 1337157"/>
                  <a:gd name="connsiteX17" fmla="*/ 398835 w 1238287"/>
                  <a:gd name="connsiteY17" fmla="*/ 590404 h 1337157"/>
                  <a:gd name="connsiteX18" fmla="*/ 404357 w 1238287"/>
                  <a:gd name="connsiteY18" fmla="*/ 597899 h 1337157"/>
                  <a:gd name="connsiteX19" fmla="*/ 411984 w 1238287"/>
                  <a:gd name="connsiteY19" fmla="*/ 595138 h 1337157"/>
                  <a:gd name="connsiteX20" fmla="*/ 557547 w 1238287"/>
                  <a:gd name="connsiteY20" fmla="*/ 706907 h 1337157"/>
                  <a:gd name="connsiteX21" fmla="*/ 590815 w 1238287"/>
                  <a:gd name="connsiteY21" fmla="*/ 606052 h 1337157"/>
                  <a:gd name="connsiteX22" fmla="*/ 589105 w 1238287"/>
                  <a:gd name="connsiteY22" fmla="*/ 598425 h 1337157"/>
                  <a:gd name="connsiteX23" fmla="*/ 588053 w 1238287"/>
                  <a:gd name="connsiteY23" fmla="*/ 593823 h 1337157"/>
                  <a:gd name="connsiteX24" fmla="*/ 587396 w 1238287"/>
                  <a:gd name="connsiteY24" fmla="*/ 589484 h 1337157"/>
                  <a:gd name="connsiteX25" fmla="*/ 585687 w 1238287"/>
                  <a:gd name="connsiteY25" fmla="*/ 582909 h 1337157"/>
                  <a:gd name="connsiteX26" fmla="*/ 587264 w 1238287"/>
                  <a:gd name="connsiteY26" fmla="*/ 583304 h 1337157"/>
                  <a:gd name="connsiteX27" fmla="*/ 598441 w 1238287"/>
                  <a:gd name="connsiteY27" fmla="*/ 580805 h 1337157"/>
                  <a:gd name="connsiteX28" fmla="*/ 629868 w 1238287"/>
                  <a:gd name="connsiteY28" fmla="*/ 571864 h 1337157"/>
                  <a:gd name="connsiteX29" fmla="*/ 630526 w 1238287"/>
                  <a:gd name="connsiteY29" fmla="*/ 573047 h 1337157"/>
                  <a:gd name="connsiteX30" fmla="*/ 789370 w 1238287"/>
                  <a:gd name="connsiteY30" fmla="*/ 517163 h 1337157"/>
                  <a:gd name="connsiteX31" fmla="*/ 807910 w 1238287"/>
                  <a:gd name="connsiteY31" fmla="*/ 509799 h 1337157"/>
                  <a:gd name="connsiteX32" fmla="*/ 970962 w 1238287"/>
                  <a:gd name="connsiteY32" fmla="*/ 437872 h 1337157"/>
                  <a:gd name="connsiteX33" fmla="*/ 1139668 w 1238287"/>
                  <a:gd name="connsiteY33" fmla="*/ 81394 h 1337157"/>
                  <a:gd name="connsiteX34" fmla="*/ 1238288 w 1238287"/>
                  <a:gd name="connsiteY34" fmla="*/ 96647 h 1337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</a:cxnLst>
                <a:rect l="l" t="t" r="r" b="b"/>
                <a:pathLst>
                  <a:path w="1238287" h="1337157">
                    <a:moveTo>
                      <a:pt x="1238288" y="96647"/>
                    </a:moveTo>
                    <a:cubicBezTo>
                      <a:pt x="1232765" y="153321"/>
                      <a:pt x="1156236" y="396189"/>
                      <a:pt x="1100483" y="514270"/>
                    </a:cubicBezTo>
                    <a:cubicBezTo>
                      <a:pt x="1084703" y="547537"/>
                      <a:pt x="924545" y="646815"/>
                      <a:pt x="820665" y="709669"/>
                    </a:cubicBezTo>
                    <a:cubicBezTo>
                      <a:pt x="783584" y="732154"/>
                      <a:pt x="735457" y="761477"/>
                      <a:pt x="733090" y="762923"/>
                    </a:cubicBezTo>
                    <a:cubicBezTo>
                      <a:pt x="734274" y="767789"/>
                      <a:pt x="735063" y="771865"/>
                      <a:pt x="735063" y="774363"/>
                    </a:cubicBezTo>
                    <a:cubicBezTo>
                      <a:pt x="735063" y="775678"/>
                      <a:pt x="734800" y="776599"/>
                      <a:pt x="734405" y="776862"/>
                    </a:cubicBezTo>
                    <a:cubicBezTo>
                      <a:pt x="752157" y="857336"/>
                      <a:pt x="768199" y="1116377"/>
                      <a:pt x="770435" y="1258521"/>
                    </a:cubicBezTo>
                    <a:cubicBezTo>
                      <a:pt x="770566" y="1267989"/>
                      <a:pt x="770698" y="1276930"/>
                      <a:pt x="770698" y="1285214"/>
                    </a:cubicBezTo>
                    <a:cubicBezTo>
                      <a:pt x="531117" y="1388042"/>
                      <a:pt x="318361" y="1312828"/>
                      <a:pt x="244067" y="1275221"/>
                    </a:cubicBezTo>
                    <a:cubicBezTo>
                      <a:pt x="256427" y="1220257"/>
                      <a:pt x="287328" y="1174365"/>
                      <a:pt x="302450" y="1118349"/>
                    </a:cubicBezTo>
                    <a:cubicBezTo>
                      <a:pt x="322306" y="1044976"/>
                      <a:pt x="268262" y="847474"/>
                      <a:pt x="219741" y="735967"/>
                    </a:cubicBezTo>
                    <a:cubicBezTo>
                      <a:pt x="217242" y="730313"/>
                      <a:pt x="215665" y="725185"/>
                      <a:pt x="214350" y="720319"/>
                    </a:cubicBezTo>
                    <a:cubicBezTo>
                      <a:pt x="80752" y="570023"/>
                      <a:pt x="-1299" y="255491"/>
                      <a:pt x="16" y="214597"/>
                    </a:cubicBezTo>
                    <a:cubicBezTo>
                      <a:pt x="2119" y="153453"/>
                      <a:pt x="19082" y="69823"/>
                      <a:pt x="35913" y="0"/>
                    </a:cubicBezTo>
                    <a:cubicBezTo>
                      <a:pt x="65368" y="1578"/>
                      <a:pt x="102317" y="3813"/>
                      <a:pt x="133087" y="3682"/>
                    </a:cubicBezTo>
                    <a:cubicBezTo>
                      <a:pt x="125986" y="86522"/>
                      <a:pt x="117702" y="194478"/>
                      <a:pt x="119806" y="223275"/>
                    </a:cubicBezTo>
                    <a:cubicBezTo>
                      <a:pt x="122567" y="260225"/>
                      <a:pt x="256822" y="494020"/>
                      <a:pt x="396468" y="588695"/>
                    </a:cubicBezTo>
                    <a:cubicBezTo>
                      <a:pt x="397257" y="589221"/>
                      <a:pt x="398046" y="589747"/>
                      <a:pt x="398835" y="590404"/>
                    </a:cubicBezTo>
                    <a:cubicBezTo>
                      <a:pt x="400544" y="591456"/>
                      <a:pt x="402385" y="594218"/>
                      <a:pt x="404357" y="597899"/>
                    </a:cubicBezTo>
                    <a:cubicBezTo>
                      <a:pt x="407119" y="596979"/>
                      <a:pt x="409617" y="596058"/>
                      <a:pt x="411984" y="595138"/>
                    </a:cubicBezTo>
                    <a:cubicBezTo>
                      <a:pt x="437888" y="635375"/>
                      <a:pt x="504292" y="726631"/>
                      <a:pt x="557547" y="706907"/>
                    </a:cubicBezTo>
                    <a:cubicBezTo>
                      <a:pt x="597521" y="691917"/>
                      <a:pt x="597521" y="643133"/>
                      <a:pt x="590815" y="606052"/>
                    </a:cubicBezTo>
                    <a:cubicBezTo>
                      <a:pt x="590157" y="603291"/>
                      <a:pt x="589500" y="600661"/>
                      <a:pt x="589105" y="598425"/>
                    </a:cubicBezTo>
                    <a:cubicBezTo>
                      <a:pt x="588711" y="596453"/>
                      <a:pt x="588448" y="595138"/>
                      <a:pt x="588053" y="593823"/>
                    </a:cubicBezTo>
                    <a:cubicBezTo>
                      <a:pt x="587790" y="592114"/>
                      <a:pt x="587527" y="590667"/>
                      <a:pt x="587396" y="589484"/>
                    </a:cubicBezTo>
                    <a:cubicBezTo>
                      <a:pt x="586870" y="587248"/>
                      <a:pt x="586213" y="584882"/>
                      <a:pt x="585687" y="582909"/>
                    </a:cubicBezTo>
                    <a:cubicBezTo>
                      <a:pt x="586081" y="582909"/>
                      <a:pt x="586738" y="583172"/>
                      <a:pt x="587264" y="583304"/>
                    </a:cubicBezTo>
                    <a:cubicBezTo>
                      <a:pt x="589631" y="583041"/>
                      <a:pt x="593313" y="582120"/>
                      <a:pt x="598441" y="580805"/>
                    </a:cubicBezTo>
                    <a:cubicBezTo>
                      <a:pt x="606068" y="578964"/>
                      <a:pt x="616719" y="575940"/>
                      <a:pt x="629868" y="571864"/>
                    </a:cubicBezTo>
                    <a:lnTo>
                      <a:pt x="630526" y="573047"/>
                    </a:lnTo>
                    <a:cubicBezTo>
                      <a:pt x="667607" y="561607"/>
                      <a:pt x="724412" y="542409"/>
                      <a:pt x="789370" y="517163"/>
                    </a:cubicBezTo>
                    <a:cubicBezTo>
                      <a:pt x="795418" y="514664"/>
                      <a:pt x="801598" y="512297"/>
                      <a:pt x="807910" y="509799"/>
                    </a:cubicBezTo>
                    <a:cubicBezTo>
                      <a:pt x="870895" y="484684"/>
                      <a:pt x="905347" y="471797"/>
                      <a:pt x="970962" y="437872"/>
                    </a:cubicBezTo>
                    <a:cubicBezTo>
                      <a:pt x="970962" y="437872"/>
                      <a:pt x="1069319" y="257332"/>
                      <a:pt x="1139668" y="81394"/>
                    </a:cubicBezTo>
                    <a:cubicBezTo>
                      <a:pt x="1194106" y="98488"/>
                      <a:pt x="1210674" y="92045"/>
                      <a:pt x="1238288" y="96647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1313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sz="2000" b="1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endParaRPr>
              </a:p>
            </p:txBody>
          </p:sp>
        </p:grpSp>
        <p:grpSp>
          <p:nvGrpSpPr>
            <p:cNvPr id="88" name="Graphic 4">
              <a:extLst>
                <a:ext uri="{FF2B5EF4-FFF2-40B4-BE49-F238E27FC236}">
                  <a16:creationId xmlns:a16="http://schemas.microsoft.com/office/drawing/2014/main" id="{3F117316-142F-C146-12AE-015A495B2E84}"/>
                </a:ext>
              </a:extLst>
            </p:cNvPr>
            <p:cNvGrpSpPr/>
            <p:nvPr/>
          </p:nvGrpSpPr>
          <p:grpSpPr>
            <a:xfrm>
              <a:off x="3831583" y="1409101"/>
              <a:ext cx="2308144" cy="4343387"/>
              <a:chOff x="2522029" y="1516239"/>
              <a:chExt cx="1893736" cy="3599203"/>
            </a:xfrm>
          </p:grpSpPr>
          <p:sp>
            <p:nvSpPr>
              <p:cNvPr id="89" name="Freeform: Shape 88">
                <a:extLst>
                  <a:ext uri="{FF2B5EF4-FFF2-40B4-BE49-F238E27FC236}">
                    <a16:creationId xmlns:a16="http://schemas.microsoft.com/office/drawing/2014/main" id="{37C269A3-D4F4-B152-D430-7C6C724A6B3D}"/>
                  </a:ext>
                </a:extLst>
              </p:cNvPr>
              <p:cNvSpPr/>
              <p:nvPr/>
            </p:nvSpPr>
            <p:spPr>
              <a:xfrm>
                <a:off x="2522029" y="1516239"/>
                <a:ext cx="1893736" cy="3599203"/>
              </a:xfrm>
              <a:custGeom>
                <a:avLst/>
                <a:gdLst>
                  <a:gd name="connsiteX0" fmla="*/ 914840 w 1893736"/>
                  <a:gd name="connsiteY0" fmla="*/ 2496039 h 3599203"/>
                  <a:gd name="connsiteX1" fmla="*/ 706949 w 1893736"/>
                  <a:gd name="connsiteY1" fmla="*/ 2303270 h 3599203"/>
                  <a:gd name="connsiteX2" fmla="*/ 708264 w 1893736"/>
                  <a:gd name="connsiteY2" fmla="*/ 2219246 h 3599203"/>
                  <a:gd name="connsiteX3" fmla="*/ 739691 w 1893736"/>
                  <a:gd name="connsiteY3" fmla="*/ 1977824 h 3599203"/>
                  <a:gd name="connsiteX4" fmla="*/ 818455 w 1893736"/>
                  <a:gd name="connsiteY4" fmla="*/ 1767961 h 3599203"/>
                  <a:gd name="connsiteX5" fmla="*/ 950343 w 1893736"/>
                  <a:gd name="connsiteY5" fmla="*/ 1571116 h 3599203"/>
                  <a:gd name="connsiteX6" fmla="*/ 1060272 w 1893736"/>
                  <a:gd name="connsiteY6" fmla="*/ 1420819 h 3599203"/>
                  <a:gd name="connsiteX7" fmla="*/ 1145085 w 1893736"/>
                  <a:gd name="connsiteY7" fmla="*/ 1274862 h 3599203"/>
                  <a:gd name="connsiteX8" fmla="*/ 1196893 w 1893736"/>
                  <a:gd name="connsiteY8" fmla="*/ 1125354 h 3599203"/>
                  <a:gd name="connsiteX9" fmla="*/ 1207544 w 1893736"/>
                  <a:gd name="connsiteY9" fmla="*/ 961908 h 3599203"/>
                  <a:gd name="connsiteX10" fmla="*/ 916418 w 1893736"/>
                  <a:gd name="connsiteY10" fmla="*/ 578606 h 3599203"/>
                  <a:gd name="connsiteX11" fmla="*/ 824110 w 1893736"/>
                  <a:gd name="connsiteY11" fmla="*/ 608717 h 3599203"/>
                  <a:gd name="connsiteX12" fmla="*/ 741532 w 1893736"/>
                  <a:gd name="connsiteY12" fmla="*/ 688928 h 3599203"/>
                  <a:gd name="connsiteX13" fmla="*/ 686042 w 1893736"/>
                  <a:gd name="connsiteY13" fmla="*/ 821736 h 3599203"/>
                  <a:gd name="connsiteX14" fmla="*/ 685647 w 1893736"/>
                  <a:gd name="connsiteY14" fmla="*/ 823314 h 3599203"/>
                  <a:gd name="connsiteX15" fmla="*/ 445804 w 1893736"/>
                  <a:gd name="connsiteY15" fmla="*/ 1026734 h 3599203"/>
                  <a:gd name="connsiteX16" fmla="*/ 281043 w 1893736"/>
                  <a:gd name="connsiteY16" fmla="*/ 1039226 h 3599203"/>
                  <a:gd name="connsiteX17" fmla="*/ 4118 w 1893736"/>
                  <a:gd name="connsiteY17" fmla="*/ 735608 h 3599203"/>
                  <a:gd name="connsiteX18" fmla="*/ 33309 w 1893736"/>
                  <a:gd name="connsiteY18" fmla="*/ 616344 h 3599203"/>
                  <a:gd name="connsiteX19" fmla="*/ 213981 w 1893736"/>
                  <a:gd name="connsiteY19" fmla="*/ 294449 h 3599203"/>
                  <a:gd name="connsiteX20" fmla="*/ 501951 w 1893736"/>
                  <a:gd name="connsiteY20" fmla="*/ 91818 h 3599203"/>
                  <a:gd name="connsiteX21" fmla="*/ 872894 w 1893736"/>
                  <a:gd name="connsiteY21" fmla="*/ 4243 h 3599203"/>
                  <a:gd name="connsiteX22" fmla="*/ 1274606 w 1893736"/>
                  <a:gd name="connsiteY22" fmla="*/ 36854 h 3599203"/>
                  <a:gd name="connsiteX23" fmla="*/ 1585324 w 1893736"/>
                  <a:gd name="connsiteY23" fmla="*/ 197801 h 3599203"/>
                  <a:gd name="connsiteX24" fmla="*/ 1794793 w 1893736"/>
                  <a:gd name="connsiteY24" fmla="*/ 480380 h 3599203"/>
                  <a:gd name="connsiteX25" fmla="*/ 1890651 w 1893736"/>
                  <a:gd name="connsiteY25" fmla="*/ 880908 h 3599203"/>
                  <a:gd name="connsiteX26" fmla="*/ 1868823 w 1893736"/>
                  <a:gd name="connsiteY26" fmla="*/ 1169010 h 3599203"/>
                  <a:gd name="connsiteX27" fmla="*/ 1773623 w 1893736"/>
                  <a:gd name="connsiteY27" fmla="*/ 1417663 h 3599203"/>
                  <a:gd name="connsiteX28" fmla="*/ 1628454 w 1893736"/>
                  <a:gd name="connsiteY28" fmla="*/ 1647119 h 3599203"/>
                  <a:gd name="connsiteX29" fmla="*/ 1456461 w 1893736"/>
                  <a:gd name="connsiteY29" fmla="*/ 1874997 h 3599203"/>
                  <a:gd name="connsiteX30" fmla="*/ 1377959 w 1893736"/>
                  <a:gd name="connsiteY30" fmla="*/ 2007147 h 3599203"/>
                  <a:gd name="connsiteX31" fmla="*/ 1332463 w 1893736"/>
                  <a:gd name="connsiteY31" fmla="*/ 2142848 h 3599203"/>
                  <a:gd name="connsiteX32" fmla="*/ 1313396 w 1893736"/>
                  <a:gd name="connsiteY32" fmla="*/ 2292356 h 3599203"/>
                  <a:gd name="connsiteX33" fmla="*/ 1313396 w 1893736"/>
                  <a:gd name="connsiteY33" fmla="*/ 2293934 h 3599203"/>
                  <a:gd name="connsiteX34" fmla="*/ 1134828 w 1893736"/>
                  <a:gd name="connsiteY34" fmla="*/ 2479471 h 3599203"/>
                  <a:gd name="connsiteX35" fmla="*/ 915103 w 1893736"/>
                  <a:gd name="connsiteY35" fmla="*/ 2496170 h 3599203"/>
                  <a:gd name="connsiteX36" fmla="*/ 708922 w 1893736"/>
                  <a:gd name="connsiteY36" fmla="*/ 3254228 h 3599203"/>
                  <a:gd name="connsiteX37" fmla="*/ 724306 w 1893736"/>
                  <a:gd name="connsiteY37" fmla="*/ 3104984 h 3599203"/>
                  <a:gd name="connsiteX38" fmla="*/ 790316 w 1893736"/>
                  <a:gd name="connsiteY38" fmla="*/ 2982301 h 3599203"/>
                  <a:gd name="connsiteX39" fmla="*/ 901428 w 1893736"/>
                  <a:gd name="connsiteY39" fmla="*/ 2894989 h 3599203"/>
                  <a:gd name="connsiteX40" fmla="*/ 1052513 w 1893736"/>
                  <a:gd name="connsiteY40" fmla="*/ 2854489 h 3599203"/>
                  <a:gd name="connsiteX41" fmla="*/ 1210305 w 1893736"/>
                  <a:gd name="connsiteY41" fmla="*/ 2871715 h 3599203"/>
                  <a:gd name="connsiteX42" fmla="*/ 1333252 w 1893736"/>
                  <a:gd name="connsiteY42" fmla="*/ 2941275 h 3599203"/>
                  <a:gd name="connsiteX43" fmla="*/ 1416881 w 1893736"/>
                  <a:gd name="connsiteY43" fmla="*/ 3052649 h 3599203"/>
                  <a:gd name="connsiteX44" fmla="*/ 1454620 w 1893736"/>
                  <a:gd name="connsiteY44" fmla="*/ 3197818 h 3599203"/>
                  <a:gd name="connsiteX45" fmla="*/ 1439235 w 1893736"/>
                  <a:gd name="connsiteY45" fmla="*/ 3347063 h 3599203"/>
                  <a:gd name="connsiteX46" fmla="*/ 1373357 w 1893736"/>
                  <a:gd name="connsiteY46" fmla="*/ 3470929 h 3599203"/>
                  <a:gd name="connsiteX47" fmla="*/ 1262245 w 1893736"/>
                  <a:gd name="connsiteY47" fmla="*/ 3558241 h 3599203"/>
                  <a:gd name="connsiteX48" fmla="*/ 1108661 w 1893736"/>
                  <a:gd name="connsiteY48" fmla="*/ 3597820 h 3599203"/>
                  <a:gd name="connsiteX49" fmla="*/ 953368 w 1893736"/>
                  <a:gd name="connsiteY49" fmla="*/ 3581647 h 3599203"/>
                  <a:gd name="connsiteX50" fmla="*/ 830421 w 1893736"/>
                  <a:gd name="connsiteY50" fmla="*/ 3512087 h 3599203"/>
                  <a:gd name="connsiteX51" fmla="*/ 746660 w 1893736"/>
                  <a:gd name="connsiteY51" fmla="*/ 3399528 h 3599203"/>
                  <a:gd name="connsiteX52" fmla="*/ 708922 w 1893736"/>
                  <a:gd name="connsiteY52" fmla="*/ 3254360 h 35992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</a:cxnLst>
                <a:rect l="l" t="t" r="r" b="b"/>
                <a:pathLst>
                  <a:path w="1893736" h="3599203">
                    <a:moveTo>
                      <a:pt x="914840" y="2496039"/>
                    </a:moveTo>
                    <a:cubicBezTo>
                      <a:pt x="802676" y="2504586"/>
                      <a:pt x="707344" y="2415697"/>
                      <a:pt x="706949" y="2303270"/>
                    </a:cubicBezTo>
                    <a:cubicBezTo>
                      <a:pt x="706949" y="2274210"/>
                      <a:pt x="707212" y="2246202"/>
                      <a:pt x="708264" y="2219246"/>
                    </a:cubicBezTo>
                    <a:cubicBezTo>
                      <a:pt x="711420" y="2132460"/>
                      <a:pt x="721808" y="2051987"/>
                      <a:pt x="739691" y="1977824"/>
                    </a:cubicBezTo>
                    <a:cubicBezTo>
                      <a:pt x="757574" y="1903662"/>
                      <a:pt x="783741" y="1833708"/>
                      <a:pt x="818455" y="1767961"/>
                    </a:cubicBezTo>
                    <a:cubicBezTo>
                      <a:pt x="853170" y="1702215"/>
                      <a:pt x="897088" y="1636600"/>
                      <a:pt x="950343" y="1571116"/>
                    </a:cubicBezTo>
                    <a:cubicBezTo>
                      <a:pt x="990186" y="1519571"/>
                      <a:pt x="1026741" y="1469472"/>
                      <a:pt x="1060272" y="1420819"/>
                    </a:cubicBezTo>
                    <a:cubicBezTo>
                      <a:pt x="1093802" y="1372167"/>
                      <a:pt x="1122073" y="1323514"/>
                      <a:pt x="1145085" y="1274862"/>
                    </a:cubicBezTo>
                    <a:cubicBezTo>
                      <a:pt x="1168096" y="1226209"/>
                      <a:pt x="1185322" y="1176373"/>
                      <a:pt x="1196893" y="1125354"/>
                    </a:cubicBezTo>
                    <a:cubicBezTo>
                      <a:pt x="1208333" y="1074335"/>
                      <a:pt x="1212015" y="1019897"/>
                      <a:pt x="1207544" y="961908"/>
                    </a:cubicBezTo>
                    <a:cubicBezTo>
                      <a:pt x="1187163" y="693268"/>
                      <a:pt x="1090121" y="565456"/>
                      <a:pt x="916418" y="578606"/>
                    </a:cubicBezTo>
                    <a:cubicBezTo>
                      <a:pt x="885780" y="580972"/>
                      <a:pt x="855011" y="590966"/>
                      <a:pt x="824110" y="608717"/>
                    </a:cubicBezTo>
                    <a:cubicBezTo>
                      <a:pt x="793077" y="626469"/>
                      <a:pt x="765595" y="653162"/>
                      <a:pt x="741532" y="688928"/>
                    </a:cubicBezTo>
                    <a:cubicBezTo>
                      <a:pt x="717600" y="724694"/>
                      <a:pt x="699060" y="769008"/>
                      <a:pt x="686042" y="821736"/>
                    </a:cubicBezTo>
                    <a:lnTo>
                      <a:pt x="685647" y="823314"/>
                    </a:lnTo>
                    <a:cubicBezTo>
                      <a:pt x="658165" y="935872"/>
                      <a:pt x="561386" y="1018056"/>
                      <a:pt x="445804" y="1026734"/>
                    </a:cubicBezTo>
                    <a:lnTo>
                      <a:pt x="281043" y="1039226"/>
                    </a:lnTo>
                    <a:cubicBezTo>
                      <a:pt x="112074" y="1051981"/>
                      <a:pt x="-25863" y="902342"/>
                      <a:pt x="4118" y="735608"/>
                    </a:cubicBezTo>
                    <a:cubicBezTo>
                      <a:pt x="11613" y="694057"/>
                      <a:pt x="21343" y="654346"/>
                      <a:pt x="33309" y="616344"/>
                    </a:cubicBezTo>
                    <a:cubicBezTo>
                      <a:pt x="73809" y="488664"/>
                      <a:pt x="134033" y="381366"/>
                      <a:pt x="213981" y="294449"/>
                    </a:cubicBezTo>
                    <a:cubicBezTo>
                      <a:pt x="293929" y="207532"/>
                      <a:pt x="389919" y="139944"/>
                      <a:pt x="501951" y="91818"/>
                    </a:cubicBezTo>
                    <a:cubicBezTo>
                      <a:pt x="614115" y="43691"/>
                      <a:pt x="737719" y="14500"/>
                      <a:pt x="872894" y="4243"/>
                    </a:cubicBezTo>
                    <a:cubicBezTo>
                      <a:pt x="1020824" y="-6934"/>
                      <a:pt x="1154815" y="3980"/>
                      <a:pt x="1274606" y="36854"/>
                    </a:cubicBezTo>
                    <a:cubicBezTo>
                      <a:pt x="1394396" y="69858"/>
                      <a:pt x="1498013" y="123508"/>
                      <a:pt x="1585324" y="197801"/>
                    </a:cubicBezTo>
                    <a:cubicBezTo>
                      <a:pt x="1672636" y="272095"/>
                      <a:pt x="1742458" y="366376"/>
                      <a:pt x="1794793" y="480380"/>
                    </a:cubicBezTo>
                    <a:cubicBezTo>
                      <a:pt x="1847127" y="594516"/>
                      <a:pt x="1879080" y="727982"/>
                      <a:pt x="1890651" y="880908"/>
                    </a:cubicBezTo>
                    <a:cubicBezTo>
                      <a:pt x="1898541" y="985445"/>
                      <a:pt x="1891309" y="1081567"/>
                      <a:pt x="1868823" y="1169010"/>
                    </a:cubicBezTo>
                    <a:cubicBezTo>
                      <a:pt x="1846338" y="1256453"/>
                      <a:pt x="1814517" y="1339425"/>
                      <a:pt x="1773623" y="1417663"/>
                    </a:cubicBezTo>
                    <a:cubicBezTo>
                      <a:pt x="1732596" y="1496033"/>
                      <a:pt x="1684207" y="1572431"/>
                      <a:pt x="1628454" y="1647119"/>
                    </a:cubicBezTo>
                    <a:cubicBezTo>
                      <a:pt x="1572569" y="1721807"/>
                      <a:pt x="1514318" y="1797021"/>
                      <a:pt x="1456461" y="1874997"/>
                    </a:cubicBezTo>
                    <a:cubicBezTo>
                      <a:pt x="1423719" y="1919178"/>
                      <a:pt x="1398078" y="1963623"/>
                      <a:pt x="1377959" y="2007147"/>
                    </a:cubicBezTo>
                    <a:cubicBezTo>
                      <a:pt x="1357841" y="2050803"/>
                      <a:pt x="1342588" y="2096037"/>
                      <a:pt x="1332463" y="2142848"/>
                    </a:cubicBezTo>
                    <a:cubicBezTo>
                      <a:pt x="1322206" y="2189791"/>
                      <a:pt x="1315894" y="2239627"/>
                      <a:pt x="1313396" y="2292356"/>
                    </a:cubicBezTo>
                    <a:cubicBezTo>
                      <a:pt x="1313396" y="2292882"/>
                      <a:pt x="1313396" y="2293408"/>
                      <a:pt x="1313396" y="2293934"/>
                    </a:cubicBezTo>
                    <a:cubicBezTo>
                      <a:pt x="1308925" y="2392159"/>
                      <a:pt x="1232922" y="2471976"/>
                      <a:pt x="1134828" y="2479471"/>
                    </a:cubicBezTo>
                    <a:lnTo>
                      <a:pt x="915103" y="2496170"/>
                    </a:lnTo>
                    <a:close/>
                    <a:moveTo>
                      <a:pt x="708922" y="3254228"/>
                    </a:moveTo>
                    <a:cubicBezTo>
                      <a:pt x="704845" y="3201105"/>
                      <a:pt x="709974" y="3151401"/>
                      <a:pt x="724306" y="3104984"/>
                    </a:cubicBezTo>
                    <a:cubicBezTo>
                      <a:pt x="738639" y="3058567"/>
                      <a:pt x="760598" y="3017672"/>
                      <a:pt x="790316" y="2982301"/>
                    </a:cubicBezTo>
                    <a:cubicBezTo>
                      <a:pt x="820033" y="2946929"/>
                      <a:pt x="856983" y="2917738"/>
                      <a:pt x="901428" y="2894989"/>
                    </a:cubicBezTo>
                    <a:cubicBezTo>
                      <a:pt x="945741" y="2872241"/>
                      <a:pt x="996103" y="2858697"/>
                      <a:pt x="1052513" y="2854489"/>
                    </a:cubicBezTo>
                    <a:cubicBezTo>
                      <a:pt x="1110371" y="2850150"/>
                      <a:pt x="1163099" y="2855804"/>
                      <a:pt x="1210305" y="2871715"/>
                    </a:cubicBezTo>
                    <a:cubicBezTo>
                      <a:pt x="1257643" y="2887494"/>
                      <a:pt x="1298537" y="2910768"/>
                      <a:pt x="1333252" y="2941275"/>
                    </a:cubicBezTo>
                    <a:cubicBezTo>
                      <a:pt x="1367966" y="2971781"/>
                      <a:pt x="1395842" y="3008994"/>
                      <a:pt x="1416881" y="3052649"/>
                    </a:cubicBezTo>
                    <a:cubicBezTo>
                      <a:pt x="1437920" y="3096305"/>
                      <a:pt x="1450543" y="3144695"/>
                      <a:pt x="1454620" y="3197818"/>
                    </a:cubicBezTo>
                    <a:cubicBezTo>
                      <a:pt x="1458696" y="3250941"/>
                      <a:pt x="1453436" y="3300646"/>
                      <a:pt x="1439235" y="3347063"/>
                    </a:cubicBezTo>
                    <a:cubicBezTo>
                      <a:pt x="1424902" y="3393480"/>
                      <a:pt x="1402943" y="3434769"/>
                      <a:pt x="1373357" y="3470929"/>
                    </a:cubicBezTo>
                    <a:cubicBezTo>
                      <a:pt x="1343771" y="3507090"/>
                      <a:pt x="1306690" y="3536281"/>
                      <a:pt x="1262245" y="3558241"/>
                    </a:cubicBezTo>
                    <a:cubicBezTo>
                      <a:pt x="1217800" y="3580200"/>
                      <a:pt x="1166650" y="3593349"/>
                      <a:pt x="1108661" y="3597820"/>
                    </a:cubicBezTo>
                    <a:cubicBezTo>
                      <a:pt x="1052382" y="3602028"/>
                      <a:pt x="1000574" y="3596637"/>
                      <a:pt x="953368" y="3581647"/>
                    </a:cubicBezTo>
                    <a:cubicBezTo>
                      <a:pt x="906161" y="3566656"/>
                      <a:pt x="865136" y="3543382"/>
                      <a:pt x="830421" y="3512087"/>
                    </a:cubicBezTo>
                    <a:cubicBezTo>
                      <a:pt x="795707" y="3480791"/>
                      <a:pt x="767699" y="3443184"/>
                      <a:pt x="746660" y="3399528"/>
                    </a:cubicBezTo>
                    <a:cubicBezTo>
                      <a:pt x="725490" y="3355873"/>
                      <a:pt x="712998" y="3307352"/>
                      <a:pt x="708922" y="3254360"/>
                    </a:cubicBezTo>
                    <a:close/>
                  </a:path>
                </a:pathLst>
              </a:custGeom>
              <a:solidFill>
                <a:schemeClr val="accent1">
                  <a:lumMod val="50000"/>
                </a:schemeClr>
              </a:solidFill>
              <a:ln w="1313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sz="2000" b="1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endParaRPr>
              </a:p>
            </p:txBody>
          </p:sp>
          <p:sp>
            <p:nvSpPr>
              <p:cNvPr id="90" name="Freeform: Shape 89">
                <a:extLst>
                  <a:ext uri="{FF2B5EF4-FFF2-40B4-BE49-F238E27FC236}">
                    <a16:creationId xmlns:a16="http://schemas.microsoft.com/office/drawing/2014/main" id="{D6BC7AA0-6F6F-9E2A-D3B7-03F70644C2B7}"/>
                  </a:ext>
                </a:extLst>
              </p:cNvPr>
              <p:cNvSpPr/>
              <p:nvPr/>
            </p:nvSpPr>
            <p:spPr>
              <a:xfrm>
                <a:off x="2639271" y="1740512"/>
                <a:ext cx="345727" cy="655588"/>
              </a:xfrm>
              <a:custGeom>
                <a:avLst/>
                <a:gdLst>
                  <a:gd name="connsiteX0" fmla="*/ 343026 w 345727"/>
                  <a:gd name="connsiteY0" fmla="*/ 25205 h 655588"/>
                  <a:gd name="connsiteX1" fmla="*/ 320278 w 345727"/>
                  <a:gd name="connsiteY1" fmla="*/ 2457 h 655588"/>
                  <a:gd name="connsiteX2" fmla="*/ 127114 w 345727"/>
                  <a:gd name="connsiteY2" fmla="*/ 193122 h 655588"/>
                  <a:gd name="connsiteX3" fmla="*/ 10479 w 345727"/>
                  <a:gd name="connsiteY3" fmla="*/ 397068 h 655588"/>
                  <a:gd name="connsiteX4" fmla="*/ 30466 w 345727"/>
                  <a:gd name="connsiteY4" fmla="*/ 593650 h 655588"/>
                  <a:gd name="connsiteX5" fmla="*/ 144603 w 345727"/>
                  <a:gd name="connsiteY5" fmla="*/ 649929 h 655588"/>
                  <a:gd name="connsiteX6" fmla="*/ 145786 w 345727"/>
                  <a:gd name="connsiteY6" fmla="*/ 640725 h 655588"/>
                  <a:gd name="connsiteX7" fmla="*/ 47429 w 345727"/>
                  <a:gd name="connsiteY7" fmla="*/ 498449 h 655588"/>
                  <a:gd name="connsiteX8" fmla="*/ 100684 w 345727"/>
                  <a:gd name="connsiteY8" fmla="*/ 307653 h 655588"/>
                  <a:gd name="connsiteX9" fmla="*/ 343026 w 345727"/>
                  <a:gd name="connsiteY9" fmla="*/ 25205 h 6555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345727" h="655588">
                    <a:moveTo>
                      <a:pt x="343026" y="25205"/>
                    </a:moveTo>
                    <a:cubicBezTo>
                      <a:pt x="352888" y="11924"/>
                      <a:pt x="333558" y="-6748"/>
                      <a:pt x="320278" y="2457"/>
                    </a:cubicBezTo>
                    <a:cubicBezTo>
                      <a:pt x="247299" y="52950"/>
                      <a:pt x="184314" y="125798"/>
                      <a:pt x="127114" y="193122"/>
                    </a:cubicBezTo>
                    <a:cubicBezTo>
                      <a:pt x="75963" y="253214"/>
                      <a:pt x="30203" y="319618"/>
                      <a:pt x="10479" y="397068"/>
                    </a:cubicBezTo>
                    <a:cubicBezTo>
                      <a:pt x="-5957" y="461631"/>
                      <a:pt x="-5694" y="535662"/>
                      <a:pt x="30466" y="593650"/>
                    </a:cubicBezTo>
                    <a:cubicBezTo>
                      <a:pt x="54004" y="631389"/>
                      <a:pt x="98974" y="670442"/>
                      <a:pt x="144603" y="649929"/>
                    </a:cubicBezTo>
                    <a:cubicBezTo>
                      <a:pt x="147758" y="648483"/>
                      <a:pt x="148547" y="642960"/>
                      <a:pt x="145786" y="640725"/>
                    </a:cubicBezTo>
                    <a:cubicBezTo>
                      <a:pt x="92926" y="599304"/>
                      <a:pt x="54135" y="572611"/>
                      <a:pt x="47429" y="498449"/>
                    </a:cubicBezTo>
                    <a:cubicBezTo>
                      <a:pt x="41249" y="430730"/>
                      <a:pt x="65707" y="364458"/>
                      <a:pt x="100684" y="307653"/>
                    </a:cubicBezTo>
                    <a:cubicBezTo>
                      <a:pt x="166430" y="200617"/>
                      <a:pt x="268995" y="125009"/>
                      <a:pt x="343026" y="25205"/>
                    </a:cubicBezTo>
                    <a:close/>
                  </a:path>
                </a:pathLst>
              </a:custGeom>
              <a:solidFill>
                <a:schemeClr val="bg1">
                  <a:alpha val="50000"/>
                </a:schemeClr>
              </a:solidFill>
              <a:ln w="1313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sz="2000" b="1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endParaRPr>
              </a:p>
            </p:txBody>
          </p:sp>
          <p:sp>
            <p:nvSpPr>
              <p:cNvPr id="91" name="Freeform: Shape 90">
                <a:extLst>
                  <a:ext uri="{FF2B5EF4-FFF2-40B4-BE49-F238E27FC236}">
                    <a16:creationId xmlns:a16="http://schemas.microsoft.com/office/drawing/2014/main" id="{9F4E9E02-BD50-C965-A7B7-E7B1C4B4A9EE}"/>
                  </a:ext>
                </a:extLst>
              </p:cNvPr>
              <p:cNvSpPr/>
              <p:nvPr/>
            </p:nvSpPr>
            <p:spPr>
              <a:xfrm>
                <a:off x="3327575" y="4463902"/>
                <a:ext cx="190229" cy="495384"/>
              </a:xfrm>
              <a:custGeom>
                <a:avLst/>
                <a:gdLst>
                  <a:gd name="connsiteX0" fmla="*/ 182799 w 190229"/>
                  <a:gd name="connsiteY0" fmla="*/ 465014 h 495384"/>
                  <a:gd name="connsiteX1" fmla="*/ 43810 w 190229"/>
                  <a:gd name="connsiteY1" fmla="*/ 253836 h 495384"/>
                  <a:gd name="connsiteX2" fmla="*/ 168729 w 190229"/>
                  <a:gd name="connsiteY2" fmla="*/ 16622 h 495384"/>
                  <a:gd name="connsiteX3" fmla="*/ 161891 w 190229"/>
                  <a:gd name="connsiteY3" fmla="*/ 317 h 495384"/>
                  <a:gd name="connsiteX4" fmla="*/ 174646 w 190229"/>
                  <a:gd name="connsiteY4" fmla="*/ 495258 h 495384"/>
                  <a:gd name="connsiteX5" fmla="*/ 182799 w 190229"/>
                  <a:gd name="connsiteY5" fmla="*/ 465014 h 4953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90229" h="495384">
                    <a:moveTo>
                      <a:pt x="182799" y="465014"/>
                    </a:moveTo>
                    <a:cubicBezTo>
                      <a:pt x="100352" y="414915"/>
                      <a:pt x="45388" y="356401"/>
                      <a:pt x="43810" y="253836"/>
                    </a:cubicBezTo>
                    <a:cubicBezTo>
                      <a:pt x="42232" y="153507"/>
                      <a:pt x="92068" y="75532"/>
                      <a:pt x="168729" y="16622"/>
                    </a:cubicBezTo>
                    <a:cubicBezTo>
                      <a:pt x="176356" y="10705"/>
                      <a:pt x="172411" y="-2181"/>
                      <a:pt x="161891" y="317"/>
                    </a:cubicBezTo>
                    <a:cubicBezTo>
                      <a:pt x="-54941" y="50679"/>
                      <a:pt x="-57176" y="467250"/>
                      <a:pt x="174646" y="495258"/>
                    </a:cubicBezTo>
                    <a:cubicBezTo>
                      <a:pt x="191477" y="497361"/>
                      <a:pt x="195422" y="472641"/>
                      <a:pt x="182799" y="465014"/>
                    </a:cubicBezTo>
                    <a:close/>
                  </a:path>
                </a:pathLst>
              </a:custGeom>
              <a:solidFill>
                <a:schemeClr val="bg1">
                  <a:alpha val="50000"/>
                </a:schemeClr>
              </a:solidFill>
              <a:ln w="1313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sz="2000" b="1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endParaRPr>
              </a:p>
            </p:txBody>
          </p:sp>
        </p:grpSp>
      </p:grp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A20B8E8-09EB-FF18-E83F-4324A679ED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C29543-D553-994B-A4F9-1DA8B7D3AF6A}" type="datetime3">
              <a:rPr lang="en-IN" smtClean="0"/>
              <a:t>23 October 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9BC5005-609F-C357-1CF6-DE667B6E2E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nwnt.ai                  Confidential &amp; Proprietry 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F2741DE-08C9-695F-CA05-F4D63E3009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C3C0EA-0FB1-4BFE-B745-F584CEA58FB8}" type="slidenum">
              <a:rPr lang="en-US" smtClean="0"/>
              <a:t>2</a:t>
            </a:fld>
            <a:endParaRPr lang="en-US"/>
          </a:p>
        </p:txBody>
      </p:sp>
      <p:pic>
        <p:nvPicPr>
          <p:cNvPr id="6" name="Picture 2" descr="C:\Users\NWNT1\Desktop\Sudhir\S&amp;M Think Tank\NWNT_Logo1_01 - Copy.png">
            <a:extLst>
              <a:ext uri="{FF2B5EF4-FFF2-40B4-BE49-F238E27FC236}">
                <a16:creationId xmlns:a16="http://schemas.microsoft.com/office/drawing/2014/main" id="{110331D0-77A3-CC1F-65F8-00F3C0EAAD5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1756428" y="1"/>
            <a:ext cx="412396" cy="345861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BE0148-E3B1-884F-9119-8223A64F0B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F0B265-9C3B-E346-BDE2-51F482E63354}" type="datetime3">
              <a:rPr lang="en-IN" smtClean="0"/>
              <a:t>23 October 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5D0CC07-436C-8B56-72D3-04AF6D3B38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nwnt.ai                  Confidential &amp; Proprietry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D7F37CD-3021-B928-4086-C86AB63A8A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C3C0EA-0FB1-4BFE-B745-F584CEA58FB8}" type="slidenum">
              <a:rPr lang="en-US" smtClean="0"/>
              <a:t>3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EAB79FF-ABCA-76C4-C59B-9D8A32F8E71D}"/>
              </a:ext>
            </a:extLst>
          </p:cNvPr>
          <p:cNvSpPr txBox="1"/>
          <p:nvPr/>
        </p:nvSpPr>
        <p:spPr>
          <a:xfrm>
            <a:off x="2638268" y="534390"/>
            <a:ext cx="682958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oppins" pitchFamily="2" charset="77"/>
                <a:cs typeface="Poppins" pitchFamily="2" charset="77"/>
              </a:rPr>
              <a:t>                                  </a:t>
            </a:r>
            <a:r>
              <a:rPr lang="en-US" sz="2800" b="1" dirty="0">
                <a:latin typeface="Poppins" pitchFamily="2" charset="77"/>
                <a:cs typeface="Poppins" pitchFamily="2" charset="77"/>
              </a:rPr>
              <a:t>CONCEPT OF EWI </a:t>
            </a:r>
          </a:p>
        </p:txBody>
      </p:sp>
      <p:pic>
        <p:nvPicPr>
          <p:cNvPr id="6" name="2..EWI Concept  mp4">
            <a:hlinkClick r:id="" action="ppaction://media"/>
            <a:extLst>
              <a:ext uri="{FF2B5EF4-FFF2-40B4-BE49-F238E27FC236}">
                <a16:creationId xmlns:a16="http://schemas.microsoft.com/office/drawing/2014/main" id="{A0BD1E02-F1E3-2A9E-52A4-1F1474A87C0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666843" y="1394085"/>
            <a:ext cx="6745575" cy="3792512"/>
          </a:xfrm>
          <a:prstGeom prst="rect">
            <a:avLst/>
          </a:prstGeom>
        </p:spPr>
      </p:pic>
      <p:pic>
        <p:nvPicPr>
          <p:cNvPr id="7" name="Picture 2" descr="C:\Users\NWNT1\Desktop\Sudhir\S&amp;M Think Tank\NWNT_Logo1_01 - Copy.png">
            <a:extLst>
              <a:ext uri="{FF2B5EF4-FFF2-40B4-BE49-F238E27FC236}">
                <a16:creationId xmlns:a16="http://schemas.microsoft.com/office/drawing/2014/main" id="{9F7E8198-DF84-0F7A-01C3-D600BDCD03A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11169377" y="0"/>
            <a:ext cx="999447" cy="838199"/>
          </a:xfrm>
          <a:prstGeom prst="rect">
            <a:avLst/>
          </a:prstGeom>
          <a:noFill/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E21CFF9C-7A5E-5F7A-7E22-DAC07EC2208E}"/>
              </a:ext>
            </a:extLst>
          </p:cNvPr>
          <p:cNvSpPr txBox="1"/>
          <p:nvPr/>
        </p:nvSpPr>
        <p:spPr>
          <a:xfrm>
            <a:off x="2190750" y="523875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02791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8549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0EBAF57-9A00-EFF1-F261-C939174081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F0B265-9C3B-E346-BDE2-51F482E63354}" type="datetime3">
              <a:rPr lang="en-IN" smtClean="0"/>
              <a:t>23 October 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B915BB9-B882-2B54-03A9-98288043D4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nwnt.ai                  Confidential &amp; Proprietry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24BAA59-91CD-6A96-CFD1-0E40D4FDF4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C3C0EA-0FB1-4BFE-B745-F584CEA58FB8}" type="slidenum">
              <a:rPr lang="en-US" smtClean="0"/>
              <a:t>4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742A148-CC69-C932-DA67-E9748172A37E}"/>
              </a:ext>
            </a:extLst>
          </p:cNvPr>
          <p:cNvSpPr txBox="1"/>
          <p:nvPr/>
        </p:nvSpPr>
        <p:spPr>
          <a:xfrm>
            <a:off x="2908092" y="600075"/>
            <a:ext cx="626448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latin typeface="Poppins" pitchFamily="2" charset="77"/>
                <a:ea typeface="Verdana" panose="020B0604030504040204" pitchFamily="34" charset="0"/>
                <a:cs typeface="Poppins" pitchFamily="2" charset="77"/>
              </a:rPr>
              <a:t>                     VISION TO SCALE </a:t>
            </a:r>
          </a:p>
        </p:txBody>
      </p:sp>
      <p:pic>
        <p:nvPicPr>
          <p:cNvPr id="6" name="3.. 21st Century Solutions for all verticals ">
            <a:hlinkClick r:id="" action="ppaction://media"/>
            <a:extLst>
              <a:ext uri="{FF2B5EF4-FFF2-40B4-BE49-F238E27FC236}">
                <a16:creationId xmlns:a16="http://schemas.microsoft.com/office/drawing/2014/main" id="{5B99BC15-8410-8283-B764-4B0FA7FC8F2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917617" y="1424066"/>
            <a:ext cx="6385810" cy="3987384"/>
          </a:xfrm>
          <a:prstGeom prst="rect">
            <a:avLst/>
          </a:prstGeom>
        </p:spPr>
      </p:pic>
      <p:pic>
        <p:nvPicPr>
          <p:cNvPr id="7" name="Picture 2" descr="C:\Users\NWNT1\Desktop\Sudhir\S&amp;M Think Tank\NWNT_Logo1_01 - Copy.png">
            <a:extLst>
              <a:ext uri="{FF2B5EF4-FFF2-40B4-BE49-F238E27FC236}">
                <a16:creationId xmlns:a16="http://schemas.microsoft.com/office/drawing/2014/main" id="{0ECC33AF-1D19-AC1F-91C9-DE6BED62731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11169377" y="0"/>
            <a:ext cx="999447" cy="838199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23821569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568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77C9EA-F9FB-7EAC-12E6-5C4ABB2643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8601" y="240632"/>
            <a:ext cx="10503568" cy="541421"/>
          </a:xfrm>
        </p:spPr>
        <p:txBody>
          <a:bodyPr>
            <a:normAutofit fontScale="90000"/>
          </a:bodyPr>
          <a:lstStyle/>
          <a:p>
            <a:r>
              <a:rPr lang="en-US" sz="3200" b="1" dirty="0">
                <a:latin typeface="Poppins" pitchFamily="2" charset="77"/>
                <a:cs typeface="Poppins" pitchFamily="2" charset="77"/>
              </a:rPr>
              <a:t>PAN INDIA IMPLEMENTATION PROCESS </a:t>
            </a:r>
            <a:r>
              <a:rPr lang="en-US" dirty="0"/>
              <a:t>  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CA58DD1-2436-69E5-CB9A-79081895FC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974191-F098-9241-A20C-20144A6E1120}" type="datetime3">
              <a:rPr lang="en-IN" smtClean="0"/>
              <a:t>23 October 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C5D4AB4-4BE9-4CDC-A132-2B4FA55998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nwnt.ai                  Confidential &amp; Proprietry 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99C256D-DD65-D4B5-7F9A-7CE7985378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C3C0EA-0FB1-4BFE-B745-F584CEA58FB8}" type="slidenum">
              <a:rPr lang="en-US" smtClean="0"/>
              <a:t>5</a:t>
            </a:fld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1E4FD07-3442-928B-B5BC-35F0889C7DA4}"/>
              </a:ext>
            </a:extLst>
          </p:cNvPr>
          <p:cNvSpPr txBox="1"/>
          <p:nvPr/>
        </p:nvSpPr>
        <p:spPr>
          <a:xfrm>
            <a:off x="228601" y="950497"/>
            <a:ext cx="11963399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1400" b="1" dirty="0">
              <a:latin typeface="Poppins" pitchFamily="2" charset="77"/>
              <a:cs typeface="Poppins" pitchFamily="2" charset="77"/>
            </a:endParaRPr>
          </a:p>
          <a:p>
            <a:r>
              <a:rPr lang="en-US" sz="1400" b="1" dirty="0">
                <a:latin typeface="Poppins" pitchFamily="2" charset="77"/>
                <a:cs typeface="Poppins" pitchFamily="2" charset="77"/>
              </a:rPr>
              <a:t>OUR BENEFICIARIES</a:t>
            </a:r>
          </a:p>
          <a:p>
            <a:endParaRPr lang="en-US" sz="1400" u="sng" dirty="0">
              <a:latin typeface="Poppins" pitchFamily="2" charset="77"/>
              <a:cs typeface="Poppins" pitchFamily="2" charset="77"/>
            </a:endParaRPr>
          </a:p>
          <a:p>
            <a:r>
              <a:rPr lang="en-US" sz="1400" b="1" dirty="0">
                <a:latin typeface="Poppins" pitchFamily="2" charset="77"/>
                <a:cs typeface="Poppins" pitchFamily="2" charset="77"/>
              </a:rPr>
              <a:t>A. Educational institutes - STUDENT EWI </a:t>
            </a:r>
            <a:br>
              <a:rPr lang="en-US" sz="1400" dirty="0">
                <a:latin typeface="Poppins" pitchFamily="2" charset="77"/>
                <a:cs typeface="Poppins" pitchFamily="2" charset="77"/>
              </a:rPr>
            </a:br>
            <a:endParaRPr lang="en-US" sz="1400" dirty="0">
              <a:latin typeface="Poppins" pitchFamily="2" charset="77"/>
              <a:cs typeface="Poppins" pitchFamily="2" charset="77"/>
            </a:endParaRPr>
          </a:p>
          <a:p>
            <a:r>
              <a:rPr lang="en-US" sz="1400" b="1" dirty="0">
                <a:latin typeface="Poppins" pitchFamily="2" charset="77"/>
                <a:cs typeface="Poppins" pitchFamily="2" charset="77"/>
              </a:rPr>
              <a:t>B .Corporates /Hospitals /Security forces/any organization/ Diagnostic labs/Insurers/Community at large- ADULT EWI </a:t>
            </a:r>
            <a:br>
              <a:rPr lang="en-US" sz="1400" dirty="0">
                <a:latin typeface="Poppins" pitchFamily="2" charset="77"/>
                <a:cs typeface="Poppins" pitchFamily="2" charset="77"/>
              </a:rPr>
            </a:br>
            <a:endParaRPr lang="en-US" sz="1400" dirty="0">
              <a:latin typeface="Poppins" pitchFamily="2" charset="77"/>
              <a:cs typeface="Poppins" pitchFamily="2" charset="77"/>
            </a:endParaRPr>
          </a:p>
          <a:p>
            <a:r>
              <a:rPr lang="en-US" sz="1400" b="1" dirty="0">
                <a:latin typeface="Poppins" pitchFamily="2" charset="77"/>
                <a:cs typeface="Poppins" pitchFamily="2" charset="77"/>
              </a:rPr>
              <a:t>C. Government of India( through CSR/NGO’S/Philanthropic/voluntary organization as Public private partnership )</a:t>
            </a:r>
          </a:p>
          <a:p>
            <a:endParaRPr lang="en-US" sz="1400" b="1" dirty="0">
              <a:latin typeface="Poppins" pitchFamily="2" charset="77"/>
              <a:cs typeface="Poppins" pitchFamily="2" charset="77"/>
            </a:endParaRPr>
          </a:p>
          <a:p>
            <a:r>
              <a:rPr lang="en-US" sz="1400" b="1" dirty="0">
                <a:latin typeface="Poppins" pitchFamily="2" charset="77"/>
                <a:cs typeface="Poppins" pitchFamily="2" charset="77"/>
              </a:rPr>
              <a:t>a)Plan to complement  our services with   1.78 lakh Ayushman Aarogya mandirs &amp; Tele MANAS </a:t>
            </a:r>
            <a:r>
              <a:rPr lang="en-US" sz="1400" dirty="0">
                <a:latin typeface="Poppins" pitchFamily="2" charset="77"/>
                <a:cs typeface="Poppins" pitchFamily="2" charset="77"/>
              </a:rPr>
              <a:t>- training of color coded screening  to ASHA workers / Anganwadi &amp; Community health workers will  lead to automatic triaging  of each person requiring help with subsequent referrals to higher center  thus decreasing the load on existing  limited mental health resources &amp; allowing  real time screening , monitoring &amp; surveillance of all services being provided.</a:t>
            </a:r>
            <a:br>
              <a:rPr lang="en-US" sz="1400" dirty="0">
                <a:latin typeface="Poppins" pitchFamily="2" charset="77"/>
                <a:cs typeface="Poppins" pitchFamily="2" charset="77"/>
              </a:rPr>
            </a:br>
            <a:endParaRPr lang="en-US" sz="1400" dirty="0">
              <a:latin typeface="Poppins" pitchFamily="2" charset="77"/>
              <a:cs typeface="Poppins" pitchFamily="2" charset="77"/>
            </a:endParaRPr>
          </a:p>
          <a:p>
            <a:r>
              <a:rPr lang="en-US" sz="1400" b="1" dirty="0">
                <a:latin typeface="Poppins" pitchFamily="2" charset="77"/>
                <a:cs typeface="Poppins" pitchFamily="2" charset="77"/>
              </a:rPr>
              <a:t>b) Plan to help in policy planning</a:t>
            </a:r>
            <a:endParaRPr lang="en-US" sz="1400" dirty="0">
              <a:latin typeface="Poppins" pitchFamily="2" charset="77"/>
              <a:cs typeface="Poppins" pitchFamily="2" charset="77"/>
            </a:endParaRPr>
          </a:p>
          <a:p>
            <a:r>
              <a:rPr lang="en-US" sz="1400" dirty="0">
                <a:latin typeface="Poppins" pitchFamily="2" charset="77"/>
                <a:cs typeface="Poppins" pitchFamily="2" charset="77"/>
              </a:rPr>
              <a:t>“Group analytics EWI “ will assess degree of emotional health problems covering all 800 districts of India generating “ heat maps  - at 10 times </a:t>
            </a:r>
            <a:r>
              <a:rPr lang="en-US" sz="1400">
                <a:latin typeface="Poppins" pitchFamily="2" charset="77"/>
                <a:cs typeface="Poppins" pitchFamily="2" charset="77"/>
              </a:rPr>
              <a:t>faster speed </a:t>
            </a:r>
            <a:r>
              <a:rPr lang="en-US" sz="1400" dirty="0">
                <a:latin typeface="Poppins" pitchFamily="2" charset="77"/>
                <a:cs typeface="Poppins" pitchFamily="2" charset="77"/>
              </a:rPr>
              <a:t>&amp;  at least  1/10 </a:t>
            </a:r>
            <a:r>
              <a:rPr lang="en-US" sz="1400" dirty="0" err="1">
                <a:latin typeface="Poppins" pitchFamily="2" charset="77"/>
                <a:cs typeface="Poppins" pitchFamily="2" charset="77"/>
              </a:rPr>
              <a:t>th</a:t>
            </a:r>
            <a:r>
              <a:rPr lang="en-US" sz="1400" dirty="0">
                <a:latin typeface="Poppins" pitchFamily="2" charset="77"/>
                <a:cs typeface="Poppins" pitchFamily="2" charset="77"/>
              </a:rPr>
              <a:t> of cost of existing screening methods which will  help in budget &amp; human resources allocation all over the country in most economical manner.</a:t>
            </a:r>
            <a:br>
              <a:rPr lang="en-US" sz="1400" dirty="0">
                <a:latin typeface="Poppins" pitchFamily="2" charset="77"/>
                <a:cs typeface="Poppins" pitchFamily="2" charset="77"/>
              </a:rPr>
            </a:br>
            <a:endParaRPr lang="en-US" sz="1400" b="1" dirty="0">
              <a:latin typeface="Poppins" pitchFamily="2" charset="77"/>
              <a:cs typeface="Poppins" pitchFamily="2" charset="77"/>
            </a:endParaRPr>
          </a:p>
          <a:p>
            <a:r>
              <a:rPr lang="en-US" sz="1400" b="1" dirty="0">
                <a:latin typeface="Poppins" pitchFamily="2" charset="77"/>
                <a:cs typeface="Poppins" pitchFamily="2" charset="77"/>
              </a:rPr>
              <a:t>WAYS OF IMPLEMENTATION</a:t>
            </a:r>
          </a:p>
          <a:p>
            <a:br>
              <a:rPr lang="en-US" sz="1400" dirty="0">
                <a:latin typeface="Poppins" pitchFamily="2" charset="77"/>
                <a:cs typeface="Poppins" pitchFamily="2" charset="77"/>
              </a:rPr>
            </a:br>
            <a:r>
              <a:rPr lang="en-US" sz="1400" b="1" dirty="0">
                <a:latin typeface="Poppins" pitchFamily="2" charset="77"/>
                <a:cs typeface="Poppins" pitchFamily="2" charset="77"/>
              </a:rPr>
              <a:t>API integration /link based or QR code based services</a:t>
            </a:r>
            <a:r>
              <a:rPr lang="en-US" sz="1400" b="1" i="1" dirty="0">
                <a:latin typeface="Poppins" pitchFamily="2" charset="77"/>
                <a:cs typeface="Poppins" pitchFamily="2" charset="77"/>
              </a:rPr>
              <a:t>: (</a:t>
            </a:r>
            <a:r>
              <a:rPr lang="en-US" sz="1400" b="1" i="1" u="sng" dirty="0">
                <a:latin typeface="Poppins" pitchFamily="2" charset="77"/>
                <a:cs typeface="Poppins" pitchFamily="2" charset="77"/>
              </a:rPr>
              <a:t>Simultaneously making it DPDP act compliant with necessary guardrails) </a:t>
            </a:r>
          </a:p>
          <a:p>
            <a:endParaRPr lang="en-US" sz="1000" dirty="0">
              <a:latin typeface="Poppins" pitchFamily="2" charset="77"/>
              <a:cs typeface="Poppins" pitchFamily="2" charset="77"/>
            </a:endParaRPr>
          </a:p>
          <a:p>
            <a:endParaRPr lang="en-US" dirty="0"/>
          </a:p>
        </p:txBody>
      </p:sp>
      <p:pic>
        <p:nvPicPr>
          <p:cNvPr id="7" name="Picture 2" descr="C:\Users\NWNT1\Desktop\Sudhir\S&amp;M Think Tank\NWNT_Logo1_01 - Copy.png">
            <a:extLst>
              <a:ext uri="{FF2B5EF4-FFF2-40B4-BE49-F238E27FC236}">
                <a16:creationId xmlns:a16="http://schemas.microsoft.com/office/drawing/2014/main" id="{CCEB2F89-6CE8-C8C1-D90D-4AE40F9F0FD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1169377" y="0"/>
            <a:ext cx="999447" cy="838199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15294989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6ACBE8E-5D1B-53D6-0997-A9D97CA520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F0B265-9C3B-E346-BDE2-51F482E63354}" type="datetime3">
              <a:rPr lang="en-IN" smtClean="0"/>
              <a:t>23 October 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450D808-AE5F-56E9-C771-F05A888E73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nwnt.ai                  Confidential &amp; Proprietry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087B636-134C-66F5-9808-75BBBE5B15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C3C0EA-0FB1-4BFE-B745-F584CEA58FB8}" type="slidenum">
              <a:rPr lang="en-US" smtClean="0"/>
              <a:t>6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62E9CAF-3214-BEFF-C345-D8EACBD776E7}"/>
              </a:ext>
            </a:extLst>
          </p:cNvPr>
          <p:cNvSpPr txBox="1"/>
          <p:nvPr/>
        </p:nvSpPr>
        <p:spPr>
          <a:xfrm>
            <a:off x="466726" y="350197"/>
            <a:ext cx="10590158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latin typeface="Poppins" pitchFamily="2" charset="77"/>
                <a:cs typeface="Poppins" pitchFamily="2" charset="77"/>
              </a:rPr>
              <a:t>We received INDIA’S FIRST PATENT IN AI BASED SOLUTION FOR MASS SCREENING OF MENTAL HEALTH on 7.10.25 proving that our concept &amp; services are  a global game changer ,disrupter &amp; a  revolutionary technological innovation democratizing mental health which will not  only counters stigma &amp;  taboo  through  anonymity &amp; confidentiality letting each &amp; every Indian take care of their own mental health but also help in addressing the huge gap between demand &amp; supply. It is made in India , by an Indian , by India’s first deep tech startup which will definitely  lead to VIKSIT BHARAT by 2047 as global leader in mental health services.</a:t>
            </a:r>
            <a:endParaRPr lang="en-US" sz="1400" b="1" dirty="0"/>
          </a:p>
        </p:txBody>
      </p:sp>
      <p:pic>
        <p:nvPicPr>
          <p:cNvPr id="6" name="Picture 2" descr="How to Write a Job Interview Thank You Email (With Downloadable Template) -  Forage">
            <a:extLst>
              <a:ext uri="{FF2B5EF4-FFF2-40B4-BE49-F238E27FC236}">
                <a16:creationId xmlns:a16="http://schemas.microsoft.com/office/drawing/2014/main" id="{E008ABB5-E06F-3596-EE3F-E1C411BD65B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32303" b="4090"/>
          <a:stretch/>
        </p:blipFill>
        <p:spPr bwMode="auto">
          <a:xfrm>
            <a:off x="581891" y="2381522"/>
            <a:ext cx="10474993" cy="35144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2" descr="C:\Users\NWNT1\Desktop\Sudhir\S&amp;M Think Tank\NWNT_Logo1_01 - Copy.png">
            <a:extLst>
              <a:ext uri="{FF2B5EF4-FFF2-40B4-BE49-F238E27FC236}">
                <a16:creationId xmlns:a16="http://schemas.microsoft.com/office/drawing/2014/main" id="{61813434-B894-3823-4D4C-977254F8C40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11169377" y="0"/>
            <a:ext cx="999447" cy="838199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2193175672"/>
      </p:ext>
    </p:extLst>
  </p:cSld>
  <p:clrMapOvr>
    <a:masterClrMapping/>
  </p:clrMapOvr>
</p:sld>
</file>

<file path=ppt/theme/theme1.xml><?xml version="1.0" encoding="utf-8"?>
<a:theme xmlns:a="http://schemas.openxmlformats.org/drawingml/2006/main" name="2_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1_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5767</TotalTime>
  <Words>579</Words>
  <Application>Microsoft Macintosh PowerPoint</Application>
  <PresentationFormat>Widescreen</PresentationFormat>
  <Paragraphs>54</Paragraphs>
  <Slides>6</Slides>
  <Notes>1</Notes>
  <HiddenSlides>0</HiddenSlides>
  <MMClips>2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6</vt:i4>
      </vt:variant>
    </vt:vector>
  </HeadingPairs>
  <TitlesOfParts>
    <vt:vector size="14" baseType="lpstr">
      <vt:lpstr>Arial</vt:lpstr>
      <vt:lpstr>Arial MT</vt:lpstr>
      <vt:lpstr>Calibri</vt:lpstr>
      <vt:lpstr>Calibri Light</vt:lpstr>
      <vt:lpstr>Poppins</vt:lpstr>
      <vt:lpstr>2_Custom Design</vt:lpstr>
      <vt:lpstr>Custom Design</vt:lpstr>
      <vt:lpstr>1_Custom Design</vt:lpstr>
      <vt:lpstr>No Worry No Tension  Pvt Ltd (nwnt.ai)</vt:lpstr>
      <vt:lpstr>Problem Statement</vt:lpstr>
      <vt:lpstr>PowerPoint Presentation</vt:lpstr>
      <vt:lpstr>PowerPoint Presentation</vt:lpstr>
      <vt:lpstr>PAN INDIA IMPLEMENTATION PROCESS   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vipul</dc:creator>
  <cp:lastModifiedBy>Siddharth Vohra</cp:lastModifiedBy>
  <cp:revision>835</cp:revision>
  <dcterms:created xsi:type="dcterms:W3CDTF">2021-03-19T07:25:13Z</dcterms:created>
  <dcterms:modified xsi:type="dcterms:W3CDTF">2025-10-23T12:44:12Z</dcterms:modified>
</cp:coreProperties>
</file>

<file path=docProps/thumbnail.jpeg>
</file>